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9"/>
  </p:notesMasterIdLst>
  <p:handoutMasterIdLst>
    <p:handoutMasterId r:id="rId20"/>
  </p:handoutMasterIdLst>
  <p:sldIdLst>
    <p:sldId id="258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733195" y="2105561"/>
            <a:ext cx="3725700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7000" b="1" dirty="0"/>
              <a:t>d</a:t>
            </a:r>
            <a:r>
              <a:rPr lang="en-GB" altLang="en-US" sz="17000" b="1" dirty="0">
                <a:solidFill>
                  <a:schemeClr val="accent5"/>
                </a:solidFill>
              </a:rPr>
              <a:t>ue</a:t>
            </a:r>
            <a:endParaRPr lang="en-GB" sz="170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856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415000" y="2105561"/>
            <a:ext cx="4362092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7000" b="1" dirty="0">
                <a:latin typeface="Twinkl" pitchFamily="2" charset="0"/>
              </a:rPr>
              <a:t>bl</a:t>
            </a:r>
            <a:r>
              <a:rPr lang="en-GB" altLang="en-US" sz="170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70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910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456678" y="2105561"/>
            <a:ext cx="4278736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7000" b="1" dirty="0">
                <a:latin typeface="Twinkl" pitchFamily="2" charset="0"/>
              </a:rPr>
              <a:t>tr</a:t>
            </a:r>
            <a:r>
              <a:rPr lang="en-GB" altLang="en-US" sz="170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70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08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559271" y="2105561"/>
            <a:ext cx="4073551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cl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932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774873" y="2105561"/>
            <a:ext cx="3642344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d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087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270456" y="2105561"/>
            <a:ext cx="6651180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untr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02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2471906" y="2105561"/>
            <a:ext cx="424827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gl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535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732922" y="2105561"/>
            <a:ext cx="5726248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arg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062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899635" y="2105561"/>
            <a:ext cx="5392823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val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75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447588" y="2105561"/>
            <a:ext cx="6296917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resc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121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017180" y="2309749"/>
            <a:ext cx="710964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3800" b="1" dirty="0">
                <a:latin typeface="Twinkl" pitchFamily="2" charset="0"/>
              </a:rPr>
              <a:t>contin</a:t>
            </a:r>
            <a:r>
              <a:rPr lang="en-GB" altLang="en-US" sz="138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236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933FD4-E0DC-4BFE-B0F9-ED5E0DB1DBE3}"/>
              </a:ext>
            </a:extLst>
          </p:cNvPr>
          <p:cNvSpPr txBox="1"/>
          <p:nvPr/>
        </p:nvSpPr>
        <p:spPr>
          <a:xfrm>
            <a:off x="1105346" y="2105561"/>
            <a:ext cx="6981399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en-US" sz="16600" b="1" dirty="0">
                <a:latin typeface="Twinkl" pitchFamily="2" charset="0"/>
              </a:rPr>
              <a:t>aven</a:t>
            </a:r>
            <a:r>
              <a:rPr lang="en-GB" altLang="en-US" sz="16600" b="1" dirty="0">
                <a:solidFill>
                  <a:schemeClr val="accent5"/>
                </a:solidFill>
                <a:latin typeface="Twinkl" pitchFamily="2" charset="0"/>
              </a:rPr>
              <a:t>ue</a:t>
            </a:r>
            <a:endParaRPr lang="en-GB" sz="16600" b="1" dirty="0">
              <a:solidFill>
                <a:schemeClr val="accent5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416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EBA3390-6E58-411E-9F69-E4E3CE7780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6F33054-ADED-43AE-8D8B-704B97EBBC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77AB95-7234-4991-BDA8-EF01C118C46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http://purl.org/dc/elements/1.1/"/>
    <ds:schemaRef ds:uri="http://schemas.microsoft.com/office/2006/metadata/properties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107</TotalTime>
  <Words>12</Words>
  <Application>Microsoft Office PowerPoint</Application>
  <PresentationFormat>On-screen Show (4:3)</PresentationFormat>
  <Paragraphs>12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Ashton Leung2</dc:creator>
  <cp:lastModifiedBy>Laura MacRae</cp:lastModifiedBy>
  <cp:revision>9</cp:revision>
  <dcterms:created xsi:type="dcterms:W3CDTF">2019-01-29T12:28:40Z</dcterms:created>
  <dcterms:modified xsi:type="dcterms:W3CDTF">2020-11-21T15:34:17Z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