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67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67E2D1A-4401-F745-A631-D3BAD9DD9900}" v="4" dt="2020-05-13T17:28:03.7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73"/>
    <p:restoredTop sz="95238"/>
  </p:normalViewPr>
  <p:slideViewPr>
    <p:cSldViewPr snapToGrid="0" snapToObjects="1">
      <p:cViewPr varScale="1">
        <p:scale>
          <a:sx n="97" d="100"/>
          <a:sy n="97" d="100"/>
        </p:scale>
        <p:origin x="101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van Gelder" userId="781ba7799da908de" providerId="LiveId" clId="{767E2D1A-4401-F745-A631-D3BAD9DD9900}"/>
    <pc:docChg chg="custSel modSld sldOrd">
      <pc:chgData name="Emma van Gelder" userId="781ba7799da908de" providerId="LiveId" clId="{767E2D1A-4401-F745-A631-D3BAD9DD9900}" dt="2020-05-13T17:28:06.838" v="7" actId="1076"/>
      <pc:docMkLst>
        <pc:docMk/>
      </pc:docMkLst>
      <pc:sldChg chg="addSp delSp modSp">
        <pc:chgData name="Emma van Gelder" userId="781ba7799da908de" providerId="LiveId" clId="{767E2D1A-4401-F745-A631-D3BAD9DD9900}" dt="2020-05-13T17:28:06.838" v="7" actId="1076"/>
        <pc:sldMkLst>
          <pc:docMk/>
          <pc:sldMk cId="3642565206" sldId="256"/>
        </pc:sldMkLst>
        <pc:spChg chg="del">
          <ac:chgData name="Emma van Gelder" userId="781ba7799da908de" providerId="LiveId" clId="{767E2D1A-4401-F745-A631-D3BAD9DD9900}" dt="2020-05-13T17:27:44.954" v="1" actId="478"/>
          <ac:spMkLst>
            <pc:docMk/>
            <pc:sldMk cId="3642565206" sldId="256"/>
            <ac:spMk id="2" creationId="{5F49DE70-26E0-774E-A9F1-59640E023EE2}"/>
          </ac:spMkLst>
        </pc:spChg>
        <pc:spChg chg="del">
          <ac:chgData name="Emma van Gelder" userId="781ba7799da908de" providerId="LiveId" clId="{767E2D1A-4401-F745-A631-D3BAD9DD9900}" dt="2020-05-13T17:27:46.495" v="2" actId="478"/>
          <ac:spMkLst>
            <pc:docMk/>
            <pc:sldMk cId="3642565206" sldId="256"/>
            <ac:spMk id="3" creationId="{AEF37D3A-06B6-0D44-A62D-9CD9FF9035F7}"/>
          </ac:spMkLst>
        </pc:spChg>
        <pc:spChg chg="add mod">
          <ac:chgData name="Emma van Gelder" userId="781ba7799da908de" providerId="LiveId" clId="{767E2D1A-4401-F745-A631-D3BAD9DD9900}" dt="2020-05-13T17:27:55.233" v="3" actId="164"/>
          <ac:spMkLst>
            <pc:docMk/>
            <pc:sldMk cId="3642565206" sldId="256"/>
            <ac:spMk id="5" creationId="{65394F05-FE38-4243-BD5C-C82C104520C4}"/>
          </ac:spMkLst>
        </pc:spChg>
        <pc:spChg chg="add mod">
          <ac:chgData name="Emma van Gelder" userId="781ba7799da908de" providerId="LiveId" clId="{767E2D1A-4401-F745-A631-D3BAD9DD9900}" dt="2020-05-13T17:27:55.233" v="3" actId="164"/>
          <ac:spMkLst>
            <pc:docMk/>
            <pc:sldMk cId="3642565206" sldId="256"/>
            <ac:spMk id="6" creationId="{F7B94B43-4426-1341-B32A-AB032A7D7226}"/>
          </ac:spMkLst>
        </pc:spChg>
        <pc:spChg chg="add mod">
          <ac:chgData name="Emma van Gelder" userId="781ba7799da908de" providerId="LiveId" clId="{767E2D1A-4401-F745-A631-D3BAD9DD9900}" dt="2020-05-13T17:27:55.233" v="3" actId="164"/>
          <ac:spMkLst>
            <pc:docMk/>
            <pc:sldMk cId="3642565206" sldId="256"/>
            <ac:spMk id="7" creationId="{A05C3092-258F-7647-BEB3-0DED2792BA4F}"/>
          </ac:spMkLst>
        </pc:spChg>
        <pc:spChg chg="mod">
          <ac:chgData name="Emma van Gelder" userId="781ba7799da908de" providerId="LiveId" clId="{767E2D1A-4401-F745-A631-D3BAD9DD9900}" dt="2020-05-13T17:28:03.762" v="6"/>
          <ac:spMkLst>
            <pc:docMk/>
            <pc:sldMk cId="3642565206" sldId="256"/>
            <ac:spMk id="10" creationId="{8CB22129-8866-114B-A1B4-EDDE78EF6FED}"/>
          </ac:spMkLst>
        </pc:spChg>
        <pc:spChg chg="mod">
          <ac:chgData name="Emma van Gelder" userId="781ba7799da908de" providerId="LiveId" clId="{767E2D1A-4401-F745-A631-D3BAD9DD9900}" dt="2020-05-13T17:28:03.762" v="6"/>
          <ac:spMkLst>
            <pc:docMk/>
            <pc:sldMk cId="3642565206" sldId="256"/>
            <ac:spMk id="11" creationId="{AAF7CAEE-F0F3-F34B-9B04-92D92AB6416E}"/>
          </ac:spMkLst>
        </pc:spChg>
        <pc:grpChg chg="add mod">
          <ac:chgData name="Emma van Gelder" userId="781ba7799da908de" providerId="LiveId" clId="{767E2D1A-4401-F745-A631-D3BAD9DD9900}" dt="2020-05-13T17:27:56.926" v="4" actId="1076"/>
          <ac:grpSpMkLst>
            <pc:docMk/>
            <pc:sldMk cId="3642565206" sldId="256"/>
            <ac:grpSpMk id="8" creationId="{218595E8-F317-F44A-A74B-5350D01995D5}"/>
          </ac:grpSpMkLst>
        </pc:grpChg>
        <pc:grpChg chg="add mod">
          <ac:chgData name="Emma van Gelder" userId="781ba7799da908de" providerId="LiveId" clId="{767E2D1A-4401-F745-A631-D3BAD9DD9900}" dt="2020-05-13T17:28:06.838" v="7" actId="1076"/>
          <ac:grpSpMkLst>
            <pc:docMk/>
            <pc:sldMk cId="3642565206" sldId="256"/>
            <ac:grpSpMk id="9" creationId="{B4F388FF-56E5-BC46-B852-15F9937E47CA}"/>
          </ac:grpSpMkLst>
        </pc:grpChg>
        <pc:picChg chg="add mod">
          <ac:chgData name="Emma van Gelder" userId="781ba7799da908de" providerId="LiveId" clId="{767E2D1A-4401-F745-A631-D3BAD9DD9900}" dt="2020-05-13T17:27:55.233" v="3" actId="164"/>
          <ac:picMkLst>
            <pc:docMk/>
            <pc:sldMk cId="3642565206" sldId="256"/>
            <ac:picMk id="4" creationId="{D5F21919-045D-CE47-8B76-D5EF7B0954AD}"/>
          </ac:picMkLst>
        </pc:picChg>
        <pc:picChg chg="mod">
          <ac:chgData name="Emma van Gelder" userId="781ba7799da908de" providerId="LiveId" clId="{767E2D1A-4401-F745-A631-D3BAD9DD9900}" dt="2020-05-13T17:28:03.762" v="6"/>
          <ac:picMkLst>
            <pc:docMk/>
            <pc:sldMk cId="3642565206" sldId="256"/>
            <ac:picMk id="12" creationId="{073350F5-04F7-404C-9F9A-BD188624CE8F}"/>
          </ac:picMkLst>
        </pc:picChg>
        <pc:picChg chg="mod">
          <ac:chgData name="Emma van Gelder" userId="781ba7799da908de" providerId="LiveId" clId="{767E2D1A-4401-F745-A631-D3BAD9DD9900}" dt="2020-05-13T17:28:03.762" v="6"/>
          <ac:picMkLst>
            <pc:docMk/>
            <pc:sldMk cId="3642565206" sldId="256"/>
            <ac:picMk id="13" creationId="{5B183748-E612-CF4F-A4AF-5D1A20E33240}"/>
          </ac:picMkLst>
        </pc:picChg>
      </pc:sldChg>
      <pc:sldChg chg="ord">
        <pc:chgData name="Emma van Gelder" userId="781ba7799da908de" providerId="LiveId" clId="{767E2D1A-4401-F745-A631-D3BAD9DD9900}" dt="2020-05-13T17:27:58.565" v="5"/>
        <pc:sldMkLst>
          <pc:docMk/>
          <pc:sldMk cId="1465761423" sldId="267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1FF88-73EA-F94D-91C1-D37B8D5703A4}" type="datetimeFigureOut">
              <a:rPr lang="en-US" smtClean="0"/>
              <a:t>5/13/20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8C4B2-7F0F-E446-8ABD-F81205745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296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1FF88-73EA-F94D-91C1-D37B8D5703A4}" type="datetimeFigureOut">
              <a:rPr lang="en-US" smtClean="0"/>
              <a:t>5/13/20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8C4B2-7F0F-E446-8ABD-F81205745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337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1FF88-73EA-F94D-91C1-D37B8D5703A4}" type="datetimeFigureOut">
              <a:rPr lang="en-US" smtClean="0"/>
              <a:t>5/13/20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8C4B2-7F0F-E446-8ABD-F81205745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756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1FF88-73EA-F94D-91C1-D37B8D5703A4}" type="datetimeFigureOut">
              <a:rPr lang="en-US" smtClean="0"/>
              <a:t>5/13/20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8C4B2-7F0F-E446-8ABD-F81205745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556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1FF88-73EA-F94D-91C1-D37B8D5703A4}" type="datetimeFigureOut">
              <a:rPr lang="en-US" smtClean="0"/>
              <a:t>5/13/20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8C4B2-7F0F-E446-8ABD-F81205745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174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1FF88-73EA-F94D-91C1-D37B8D5703A4}" type="datetimeFigureOut">
              <a:rPr lang="en-US" smtClean="0"/>
              <a:t>5/13/20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8C4B2-7F0F-E446-8ABD-F81205745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925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1FF88-73EA-F94D-91C1-D37B8D5703A4}" type="datetimeFigureOut">
              <a:rPr lang="en-US" smtClean="0"/>
              <a:t>5/13/20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8C4B2-7F0F-E446-8ABD-F81205745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786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1FF88-73EA-F94D-91C1-D37B8D5703A4}" type="datetimeFigureOut">
              <a:rPr lang="en-US" smtClean="0"/>
              <a:t>5/13/20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8C4B2-7F0F-E446-8ABD-F81205745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415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1FF88-73EA-F94D-91C1-D37B8D5703A4}" type="datetimeFigureOut">
              <a:rPr lang="en-US" smtClean="0"/>
              <a:t>5/13/20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8C4B2-7F0F-E446-8ABD-F81205745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1919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1FF88-73EA-F94D-91C1-D37B8D5703A4}" type="datetimeFigureOut">
              <a:rPr lang="en-US" smtClean="0"/>
              <a:t>5/13/20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8C4B2-7F0F-E446-8ABD-F81205745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172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1FF88-73EA-F94D-91C1-D37B8D5703A4}" type="datetimeFigureOut">
              <a:rPr lang="en-US" smtClean="0"/>
              <a:t>5/13/20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C8C4B2-7F0F-E446-8ABD-F81205745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244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D1FF88-73EA-F94D-91C1-D37B8D5703A4}" type="datetimeFigureOut">
              <a:rPr lang="en-US" smtClean="0"/>
              <a:t>5/13/20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C8C4B2-7F0F-E446-8ABD-F812057456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537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tiff"/><Relationship Id="rId4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tiff"/><Relationship Id="rId4" Type="http://schemas.openxmlformats.org/officeDocument/2006/relationships/image" Target="../media/image2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18595E8-F317-F44A-A74B-5350D01995D5}"/>
              </a:ext>
            </a:extLst>
          </p:cNvPr>
          <p:cNvGrpSpPr/>
          <p:nvPr/>
        </p:nvGrpSpPr>
        <p:grpSpPr>
          <a:xfrm>
            <a:off x="401200" y="571445"/>
            <a:ext cx="4551800" cy="5715109"/>
            <a:chOff x="333402" y="334096"/>
            <a:chExt cx="4551800" cy="5715109"/>
          </a:xfrm>
        </p:grpSpPr>
        <p:pic>
          <p:nvPicPr>
            <p:cNvPr id="4" name="Picture 3" descr="A drawing on a necklace&#10;&#10;Description automatically generated">
              <a:extLst>
                <a:ext uri="{FF2B5EF4-FFF2-40B4-BE49-F238E27FC236}">
                  <a16:creationId xmlns:a16="http://schemas.microsoft.com/office/drawing/2014/main" id="{D5F21919-045D-CE47-8B76-D5EF7B0954A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002752" y="499305"/>
              <a:ext cx="3213100" cy="5549900"/>
            </a:xfrm>
            <a:prstGeom prst="rect">
              <a:avLst/>
            </a:prstGeom>
          </p:spPr>
        </p:pic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65394F05-FE38-4243-BD5C-C82C104520C4}"/>
                </a:ext>
              </a:extLst>
            </p:cNvPr>
            <p:cNvSpPr/>
            <p:nvPr/>
          </p:nvSpPr>
          <p:spPr>
            <a:xfrm>
              <a:off x="333403" y="334096"/>
              <a:ext cx="4551799" cy="5580237"/>
            </a:xfrm>
            <a:prstGeom prst="roundRect">
              <a:avLst/>
            </a:prstGeom>
            <a:noFill/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7B94B43-4426-1341-B32A-AB032A7D7226}"/>
                </a:ext>
              </a:extLst>
            </p:cNvPr>
            <p:cNvSpPr/>
            <p:nvPr/>
          </p:nvSpPr>
          <p:spPr>
            <a:xfrm>
              <a:off x="333402" y="620501"/>
              <a:ext cx="178906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latin typeface="XCCW Joined 16a" panose="03050602040000000000" pitchFamily="66" charset="77"/>
                </a:rPr>
                <a:t>I feel worried…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05C3092-258F-7647-BEB3-0DED2792BA4F}"/>
                </a:ext>
              </a:extLst>
            </p:cNvPr>
            <p:cNvSpPr/>
            <p:nvPr/>
          </p:nvSpPr>
          <p:spPr>
            <a:xfrm>
              <a:off x="3096141" y="620500"/>
              <a:ext cx="178906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b="1" dirty="0">
                  <a:latin typeface="XCCW Joined 16a" panose="03050602040000000000" pitchFamily="66" charset="77"/>
                </a:rPr>
                <a:t>I feel anxious…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B4F388FF-56E5-BC46-B852-15F9937E47CA}"/>
              </a:ext>
            </a:extLst>
          </p:cNvPr>
          <p:cNvGrpSpPr/>
          <p:nvPr/>
        </p:nvGrpSpPr>
        <p:grpSpPr>
          <a:xfrm>
            <a:off x="5926678" y="571445"/>
            <a:ext cx="3318648" cy="738840"/>
            <a:chOff x="0" y="254816"/>
            <a:chExt cx="3382512" cy="738840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CB22129-8866-114B-A1B4-EDDE78EF6FED}"/>
                </a:ext>
              </a:extLst>
            </p:cNvPr>
            <p:cNvSpPr txBox="1"/>
            <p:nvPr/>
          </p:nvSpPr>
          <p:spPr>
            <a:xfrm>
              <a:off x="182459" y="254816"/>
              <a:ext cx="27236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XCCW Joined 16a" panose="03050602040000000000" pitchFamily="66" charset="77"/>
                </a:rPr>
                <a:t>Miss van Gelder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AF7CAEE-F0F3-F34B-9B04-92D92AB6416E}"/>
                </a:ext>
              </a:extLst>
            </p:cNvPr>
            <p:cNvSpPr txBox="1"/>
            <p:nvPr/>
          </p:nvSpPr>
          <p:spPr>
            <a:xfrm>
              <a:off x="658884" y="685879"/>
              <a:ext cx="272362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>
                  <a:latin typeface="XCCW Joined 16a" panose="03050602040000000000" pitchFamily="66" charset="77"/>
                </a:rPr>
                <a:t>@miss_vangelder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73350F5-04F7-404C-9F9A-BD188624CE8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624148"/>
              <a:ext cx="317417" cy="317417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5B183748-E612-CF4F-A4AF-5D1A20E3324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51235" y="652724"/>
              <a:ext cx="307777" cy="30777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425652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8DED59E6-2536-0542-98ED-D1164EB3CE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9256" y="342409"/>
            <a:ext cx="5456155" cy="6084439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97395F8F-DA82-CE4B-8907-367F9EB084D4}"/>
              </a:ext>
            </a:extLst>
          </p:cNvPr>
          <p:cNvGrpSpPr/>
          <p:nvPr/>
        </p:nvGrpSpPr>
        <p:grpSpPr>
          <a:xfrm>
            <a:off x="6349817" y="642304"/>
            <a:ext cx="3318648" cy="738840"/>
            <a:chOff x="0" y="254816"/>
            <a:chExt cx="3382512" cy="738840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ECD8F1F6-F7E4-BB4E-B12C-0F8BB4CC5540}"/>
                </a:ext>
              </a:extLst>
            </p:cNvPr>
            <p:cNvSpPr txBox="1"/>
            <p:nvPr/>
          </p:nvSpPr>
          <p:spPr>
            <a:xfrm>
              <a:off x="182459" y="254816"/>
              <a:ext cx="27236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latin typeface="XCCW Joined 16a" panose="03050602040000000000" pitchFamily="66" charset="77"/>
                </a:rPr>
                <a:t>Miss van Gelder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2CE29C2-4822-7A43-8194-8BF006B628ED}"/>
                </a:ext>
              </a:extLst>
            </p:cNvPr>
            <p:cNvSpPr txBox="1"/>
            <p:nvPr/>
          </p:nvSpPr>
          <p:spPr>
            <a:xfrm>
              <a:off x="658884" y="685879"/>
              <a:ext cx="272362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>
                  <a:latin typeface="XCCW Joined 16a" panose="03050602040000000000" pitchFamily="66" charset="77"/>
                </a:rPr>
                <a:t>@miss_vangelder</a:t>
              </a: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04E9F9FE-9E60-4647-8F1D-D1B47F3D48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624148"/>
              <a:ext cx="317417" cy="317417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38525B1C-5F6F-7743-8323-22C3C2479B7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51235" y="652724"/>
              <a:ext cx="307777" cy="30777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657614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22</Words>
  <Application>Microsoft Macintosh PowerPoint</Application>
  <PresentationFormat>A4 Paper (210x297 mm)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XCCW Joined 16a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van Gelder</dc:creator>
  <cp:lastModifiedBy>Emma van Gelder</cp:lastModifiedBy>
  <cp:revision>2</cp:revision>
  <dcterms:created xsi:type="dcterms:W3CDTF">2020-05-13T17:25:13Z</dcterms:created>
  <dcterms:modified xsi:type="dcterms:W3CDTF">2020-05-13T17:28:08Z</dcterms:modified>
</cp:coreProperties>
</file>