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20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F46B259-F6A0-436F-BE34-590AA4AD5E27}"/>
</file>

<file path=customXml/itemProps2.xml><?xml version="1.0" encoding="utf-8"?>
<ds:datastoreItem xmlns:ds="http://schemas.openxmlformats.org/officeDocument/2006/customXml" ds:itemID="{5769FCD4-C42E-4301-B3D7-F36B906CF34C}"/>
</file>

<file path=customXml/itemProps3.xml><?xml version="1.0" encoding="utf-8"?>
<ds:datastoreItem xmlns:ds="http://schemas.openxmlformats.org/officeDocument/2006/customXml" ds:itemID="{FF5E047A-340C-488C-B069-11F190F77614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19</cp:revision>
  <dcterms:created xsi:type="dcterms:W3CDTF">2019-07-05T11:02:13Z</dcterms:created>
  <dcterms:modified xsi:type="dcterms:W3CDTF">2020-09-21T10:43:01Z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