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95" r:id="rId5"/>
    <p:sldId id="313" r:id="rId6"/>
    <p:sldId id="314" r:id="rId7"/>
    <p:sldId id="33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4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25BD0820-B2E0-4860-A4FD-1772D2266F5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86501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22CE1838-4DAC-4CCD-AE65-486EED532A5A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23CF53B5-D4EA-4CBD-9966-68A27712B8C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251" y="5734051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90190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67992EEB-EF28-445A-9774-A3A20359596C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4352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B2A45420-B721-44A1-8CC2-E5F41F7FD0C1}"/>
              </a:ext>
            </a:extLst>
          </p:cNvPr>
          <p:cNvSpPr/>
          <p:nvPr userDrawn="1"/>
        </p:nvSpPr>
        <p:spPr bwMode="auto">
          <a:xfrm>
            <a:off x="670985" y="2930526"/>
            <a:ext cx="10850033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067FE5D3-9D3F-4C4E-844F-5CED1BF65453}"/>
              </a:ext>
            </a:extLst>
          </p:cNvPr>
          <p:cNvSpPr/>
          <p:nvPr userDrawn="1"/>
        </p:nvSpPr>
        <p:spPr bwMode="auto">
          <a:xfrm>
            <a:off x="670985" y="512764"/>
            <a:ext cx="10850033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D1F3668F-0633-4A83-8504-B0C4D52E2D9C}"/>
              </a:ext>
            </a:extLst>
          </p:cNvPr>
          <p:cNvSpPr txBox="1">
            <a:spLocks/>
          </p:cNvSpPr>
          <p:nvPr userDrawn="1"/>
        </p:nvSpPr>
        <p:spPr>
          <a:xfrm>
            <a:off x="838200" y="30718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0FAD6FF-D7BA-43E1-B433-148402A1A090}"/>
              </a:ext>
            </a:extLst>
          </p:cNvPr>
          <p:cNvSpPr txBox="1">
            <a:spLocks/>
          </p:cNvSpPr>
          <p:nvPr userDrawn="1"/>
        </p:nvSpPr>
        <p:spPr>
          <a:xfrm>
            <a:off x="838200" y="7350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E6097EC8-07F8-4B9C-BA46-CDF30FC109AF}"/>
              </a:ext>
            </a:extLst>
          </p:cNvPr>
          <p:cNvSpPr txBox="1">
            <a:spLocks/>
          </p:cNvSpPr>
          <p:nvPr userDrawn="1"/>
        </p:nvSpPr>
        <p:spPr>
          <a:xfrm>
            <a:off x="838200" y="3467100"/>
            <a:ext cx="105156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sz="1800" dirty="0">
                <a:latin typeface="Twinkl" pitchFamily="50" charset="0"/>
              </a:rPr>
              <a:t>Statement 1 Lorem ipsum </a:t>
            </a:r>
            <a:r>
              <a:rPr lang="en-GB" sz="1800" dirty="0" err="1">
                <a:latin typeface="Twinkl" pitchFamily="50" charset="0"/>
              </a:rPr>
              <a:t>dolor</a:t>
            </a:r>
            <a:r>
              <a:rPr lang="en-GB" sz="1800" dirty="0">
                <a:latin typeface="Twinkl" pitchFamily="50" charset="0"/>
              </a:rPr>
              <a:t> sit </a:t>
            </a:r>
            <a:r>
              <a:rPr lang="en-GB" sz="1800" dirty="0" err="1">
                <a:latin typeface="Twinkl" pitchFamily="50" charset="0"/>
              </a:rPr>
              <a:t>amet</a:t>
            </a:r>
            <a:r>
              <a:rPr lang="en-GB" sz="1800" dirty="0">
                <a:latin typeface="Twinkl" pitchFamily="50" charset="0"/>
              </a:rPr>
              <a:t>, </a:t>
            </a:r>
            <a:r>
              <a:rPr lang="en-GB" sz="1800" dirty="0" err="1">
                <a:latin typeface="Twinkl" pitchFamily="50" charset="0"/>
              </a:rPr>
              <a:t>consectetur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adipiscing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elit</a:t>
            </a:r>
            <a:r>
              <a:rPr lang="en-GB" sz="1800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z="1800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sz="1600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838200" y="1127760"/>
            <a:ext cx="105156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2049794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0250DC1A-2612-4521-9251-28FB6298D7F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6190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9C2A0313-2CE1-4801-8F27-DF0439C8FD5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54051" y="695325"/>
            <a:ext cx="10883900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30E41764-05BD-476E-8203-A65C3321EAD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54051" y="1957388"/>
            <a:ext cx="10883900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78923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00000000000000000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00000000000000000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00000000000000000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00000000000000000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00000000000000000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00000000000000000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00000000000000000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anose="02000000000000000000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E0C977-CFB5-4A31-BD66-358A4DB7A3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Tuesday 19</a:t>
            </a:r>
            <a:r>
              <a:rPr lang="en-GB" baseline="30000" dirty="0"/>
              <a:t>th</a:t>
            </a:r>
            <a:r>
              <a:rPr lang="en-GB" dirty="0"/>
              <a:t> October 2021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B91E3BC-05D4-4B2B-8C12-487EA62E5B38}"/>
              </a:ext>
            </a:extLst>
          </p:cNvPr>
          <p:cNvSpPr txBox="1"/>
          <p:nvPr/>
        </p:nvSpPr>
        <p:spPr>
          <a:xfrm>
            <a:off x="1954427" y="1951673"/>
            <a:ext cx="8979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Re-read the story with the children echoing at times want you have said 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7EC90A3-DA9D-43CC-B189-74E818DE1789}"/>
              </a:ext>
            </a:extLst>
          </p:cNvPr>
          <p:cNvSpPr txBox="1"/>
          <p:nvPr/>
        </p:nvSpPr>
        <p:spPr>
          <a:xfrm>
            <a:off x="2558143" y="3168809"/>
            <a:ext cx="7772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Discuss what the characters might be thinking and felling throughout the seasons </a:t>
            </a:r>
          </a:p>
        </p:txBody>
      </p:sp>
    </p:spTree>
    <p:extLst>
      <p:ext uri="{BB962C8B-B14F-4D97-AF65-F5344CB8AC3E}">
        <p14:creationId xmlns:p14="http://schemas.microsoft.com/office/powerpoint/2010/main" val="20994104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E0C977-CFB5-4A31-BD66-358A4DB7A3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Tuesday 19</a:t>
            </a:r>
            <a:r>
              <a:rPr lang="en-GB" baseline="30000" dirty="0"/>
              <a:t>th</a:t>
            </a:r>
            <a:r>
              <a:rPr lang="en-GB" dirty="0"/>
              <a:t> October 2021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A30549-5607-4140-8156-56DF84C2C4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4971" y="1629112"/>
            <a:ext cx="6405562" cy="4172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5209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945A51B-6B2A-4B5B-BBF1-EF74872893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3959" y="1230086"/>
            <a:ext cx="9856969" cy="5026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2629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EE14E3-9197-48E4-A7EE-B1C1CA9167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333843" y="2233554"/>
            <a:ext cx="10960100" cy="994306"/>
          </a:xfrm>
        </p:spPr>
        <p:txBody>
          <a:bodyPr/>
          <a:lstStyle/>
          <a:p>
            <a:r>
              <a:rPr lang="en-GB" dirty="0"/>
              <a:t>English – </a:t>
            </a:r>
            <a:br>
              <a:rPr lang="en-GB" dirty="0"/>
            </a:br>
            <a:r>
              <a:rPr lang="en-GB" dirty="0"/>
              <a:t>Create a Calligram Poem </a:t>
            </a:r>
            <a:br>
              <a:rPr lang="en-GB" dirty="0"/>
            </a:br>
            <a:r>
              <a:rPr lang="en-GB" dirty="0"/>
              <a:t>using the words that you</a:t>
            </a:r>
            <a:br>
              <a:rPr lang="en-GB" dirty="0"/>
            </a:br>
            <a:r>
              <a:rPr lang="en-GB" dirty="0"/>
              <a:t> have been practising to </a:t>
            </a:r>
            <a:br>
              <a:rPr lang="en-GB" dirty="0"/>
            </a:br>
            <a:r>
              <a:rPr lang="en-GB" dirty="0"/>
              <a:t>draw and write linked to </a:t>
            </a:r>
            <a:br>
              <a:rPr lang="en-GB" dirty="0"/>
            </a:br>
            <a:r>
              <a:rPr lang="en-GB" dirty="0"/>
              <a:t>Autumn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F63758-A5A3-4B78-89D3-CC00559CAC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4518" y="881062"/>
            <a:ext cx="3390900" cy="509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568008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18BF903-35A6-4F25-AD13-6C09DCFBAE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EBAEA48-FA53-4B6E-A1CE-F8085E7941B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289EC46-35C5-4347-AAF5-D0F3AA840D64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a0c7fa71-570b-4d2e-a005-0d34dc952117"/>
    <ds:schemaRef ds:uri="b561d3cc-3f8f-4588-a568-be861ce1308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61</Words>
  <Application>Microsoft Office PowerPoint</Application>
  <PresentationFormat>Widescreen</PresentationFormat>
  <Paragraphs>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Sassoon Infant Rg</vt:lpstr>
      <vt:lpstr>Twinkl</vt:lpstr>
      <vt:lpstr>Twinkl SemiBold</vt:lpstr>
      <vt:lpstr>1_Office Theme</vt:lpstr>
      <vt:lpstr>Tuesday 19th October 2021 </vt:lpstr>
      <vt:lpstr>Tuesday 19th October 2021 </vt:lpstr>
      <vt:lpstr>PowerPoint Presentation</vt:lpstr>
      <vt:lpstr>English –  Create a Calligram Poem  using the words that you  have been practising to  draw and write linked to  Autumn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19th October 2021 </dc:title>
  <dc:creator>Laura MacRae</dc:creator>
  <cp:lastModifiedBy>Laura MacRae</cp:lastModifiedBy>
  <cp:revision>1</cp:revision>
  <dcterms:created xsi:type="dcterms:W3CDTF">2021-10-19T09:19:51Z</dcterms:created>
  <dcterms:modified xsi:type="dcterms:W3CDTF">2021-10-19T09:20:35Z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