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9" r:id="rId4"/>
    <p:sldId id="265" r:id="rId5"/>
    <p:sldId id="269" r:id="rId6"/>
    <p:sldId id="272" r:id="rId7"/>
    <p:sldId id="271" r:id="rId8"/>
    <p:sldId id="258" r:id="rId9"/>
    <p:sldId id="261" r:id="rId10"/>
    <p:sldId id="266" r:id="rId11"/>
    <p:sldId id="263" r:id="rId12"/>
    <p:sldId id="264" r:id="rId13"/>
    <p:sldId id="268"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808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169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766926C-C1E3-4420-AAB4-B70CD3108D97}"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3394963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66926C-C1E3-4420-AAB4-B70CD3108D97}"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2788220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66926C-C1E3-4420-AAB4-B70CD3108D97}"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2334508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766926C-C1E3-4420-AAB4-B70CD3108D97}"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3211792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766926C-C1E3-4420-AAB4-B70CD3108D97}" type="datetimeFigureOut">
              <a:rPr lang="en-GB" smtClean="0"/>
              <a:t>17/05/2020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2913159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766926C-C1E3-4420-AAB4-B70CD3108D97}" type="datetimeFigureOut">
              <a:rPr lang="en-GB" smtClean="0"/>
              <a:t>17/05/2020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4241593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66926C-C1E3-4420-AAB4-B70CD3108D97}" type="datetimeFigureOut">
              <a:rPr lang="en-GB" smtClean="0"/>
              <a:t>17/05/2020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376392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66926C-C1E3-4420-AAB4-B70CD3108D97}"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1545422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66926C-C1E3-4420-AAB4-B70CD3108D97}" type="datetimeFigureOut">
              <a:rPr lang="en-GB" smtClean="0"/>
              <a:t>17/05/2020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2098455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66926C-C1E3-4420-AAB4-B70CD3108D97}"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3972878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66926C-C1E3-4420-AAB4-B70CD3108D97}" type="datetimeFigureOut">
              <a:rPr lang="en-GB" smtClean="0"/>
              <a:t>17/05/2020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BCED43-0BEC-4FCA-AD97-1C1EE399FEDB}" type="slidenum">
              <a:rPr lang="en-GB" smtClean="0"/>
              <a:t>‹#›</a:t>
            </a:fld>
            <a:endParaRPr lang="en-GB"/>
          </a:p>
        </p:txBody>
      </p:sp>
    </p:spTree>
    <p:extLst>
      <p:ext uri="{BB962C8B-B14F-4D97-AF65-F5344CB8AC3E}">
        <p14:creationId xmlns:p14="http://schemas.microsoft.com/office/powerpoint/2010/main" val="2102818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66926C-C1E3-4420-AAB4-B70CD3108D97}" type="datetimeFigureOut">
              <a:rPr lang="en-GB" smtClean="0"/>
              <a:t>17/05/2020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BCED43-0BEC-4FCA-AD97-1C1EE399FEDB}" type="slidenum">
              <a:rPr lang="en-GB" smtClean="0"/>
              <a:t>‹#›</a:t>
            </a:fld>
            <a:endParaRPr lang="en-GB"/>
          </a:p>
        </p:txBody>
      </p:sp>
    </p:spTree>
    <p:extLst>
      <p:ext uri="{BB962C8B-B14F-4D97-AF65-F5344CB8AC3E}">
        <p14:creationId xmlns:p14="http://schemas.microsoft.com/office/powerpoint/2010/main" val="4287586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mritsar - Amristar 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15663"/>
            <a:ext cx="9144000" cy="584233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0" y="0"/>
            <a:ext cx="9144000" cy="1015663"/>
          </a:xfrm>
          <a:prstGeom prst="rect">
            <a:avLst/>
          </a:prstGeom>
          <a:noFill/>
        </p:spPr>
        <p:txBody>
          <a:bodyPr wrap="square" rtlCol="0">
            <a:spAutoFit/>
          </a:bodyPr>
          <a:lstStyle/>
          <a:p>
            <a:pPr algn="ctr"/>
            <a:r>
              <a:rPr lang="en-GB" sz="3000" dirty="0">
                <a:latin typeface="Comic Sans MS" pitchFamily="66" charset="0"/>
              </a:rPr>
              <a:t>Sikh’s call their pilgrimages to religious places </a:t>
            </a:r>
            <a:r>
              <a:rPr lang="en-GB" sz="3000" dirty="0">
                <a:solidFill>
                  <a:srgbClr val="FF0066"/>
                </a:solidFill>
                <a:latin typeface="Comic Sans MS" pitchFamily="66" charset="0"/>
              </a:rPr>
              <a:t>Yatra. </a:t>
            </a:r>
          </a:p>
        </p:txBody>
      </p:sp>
    </p:spTree>
    <p:extLst>
      <p:ext uri="{BB962C8B-B14F-4D97-AF65-F5344CB8AC3E}">
        <p14:creationId xmlns:p14="http://schemas.microsoft.com/office/powerpoint/2010/main" val="2039814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44920"/>
            <a:ext cx="9144000" cy="1470025"/>
          </a:xfrm>
        </p:spPr>
        <p:txBody>
          <a:bodyPr/>
          <a:lstStyle/>
          <a:p>
            <a:r>
              <a:rPr lang="en-GB" dirty="0">
                <a:latin typeface="Comic Sans MS" pitchFamily="66" charset="0"/>
              </a:rPr>
              <a:t>The Golden Temple in Amritsar, India</a:t>
            </a:r>
          </a:p>
        </p:txBody>
      </p:sp>
      <p:pic>
        <p:nvPicPr>
          <p:cNvPr id="1026" name="Picture 2" descr="Amritsar - Golden Tem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800"/>
            <a:ext cx="9144000" cy="52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8761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64" y="0"/>
            <a:ext cx="918556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4192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jagopunjabjagoindia.com/wp-content/uploads/2012/12/GoldenTempl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910"/>
            <a:ext cx="9144000" cy="6847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779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4088" y="1772816"/>
            <a:ext cx="3779912" cy="3672408"/>
          </a:xfrm>
        </p:spPr>
        <p:txBody>
          <a:bodyPr>
            <a:normAutofit fontScale="90000"/>
          </a:bodyPr>
          <a:lstStyle/>
          <a:p>
            <a:br>
              <a:rPr lang="en-GB" sz="3000" u="sng" dirty="0">
                <a:solidFill>
                  <a:srgbClr val="FF0066"/>
                </a:solidFill>
                <a:latin typeface="Comic Sans MS" pitchFamily="66" charset="0"/>
              </a:rPr>
            </a:br>
            <a:br>
              <a:rPr lang="en-GB" sz="2800" u="sng" dirty="0">
                <a:solidFill>
                  <a:srgbClr val="FF0066"/>
                </a:solidFill>
                <a:latin typeface="Comic Sans MS" pitchFamily="66" charset="0"/>
              </a:rPr>
            </a:br>
            <a:r>
              <a:rPr lang="en-GB" sz="2800" u="sng" dirty="0">
                <a:solidFill>
                  <a:srgbClr val="FF0066"/>
                </a:solidFill>
                <a:latin typeface="Comic Sans MS" pitchFamily="66" charset="0"/>
              </a:rPr>
              <a:t>Why do Sikh pilgrimage to the Golden Temple?</a:t>
            </a:r>
            <a:br>
              <a:rPr lang="en-GB" sz="2800" u="sng" dirty="0">
                <a:solidFill>
                  <a:srgbClr val="FF0066"/>
                </a:solidFill>
                <a:latin typeface="Comic Sans MS" pitchFamily="66" charset="0"/>
              </a:rPr>
            </a:br>
            <a:br>
              <a:rPr lang="en-GB" sz="2800" u="sng" dirty="0">
                <a:latin typeface="Comic Sans MS" pitchFamily="66" charset="0"/>
              </a:rPr>
            </a:br>
            <a:r>
              <a:rPr lang="en-GB" sz="2800" dirty="0">
                <a:latin typeface="Comic Sans MS" pitchFamily="66" charset="0"/>
              </a:rPr>
              <a:t>The Golden Temple is also known as </a:t>
            </a:r>
            <a:r>
              <a:rPr lang="en-GB" sz="2800" dirty="0">
                <a:solidFill>
                  <a:srgbClr val="FF0066"/>
                </a:solidFill>
                <a:latin typeface="Comic Sans MS" pitchFamily="66" charset="0"/>
              </a:rPr>
              <a:t>Harmandir Sahib </a:t>
            </a:r>
            <a:r>
              <a:rPr lang="en-GB" sz="2800" dirty="0">
                <a:latin typeface="Comic Sans MS" pitchFamily="66" charset="0"/>
              </a:rPr>
              <a:t>(God’s Temple) was completed in 1604. It is the most famous Sikh temple in the world. The temple was founded by </a:t>
            </a:r>
            <a:r>
              <a:rPr lang="en-GB" sz="2800" dirty="0">
                <a:solidFill>
                  <a:srgbClr val="FF0066"/>
                </a:solidFill>
                <a:latin typeface="Comic Sans MS" pitchFamily="66" charset="0"/>
              </a:rPr>
              <a:t>Guru Ramdas</a:t>
            </a:r>
            <a:r>
              <a:rPr lang="en-GB" sz="2800" dirty="0">
                <a:latin typeface="Comic Sans MS" pitchFamily="66" charset="0"/>
              </a:rPr>
              <a:t>, the fourth Guru of the Sikh faith.</a:t>
            </a:r>
            <a:br>
              <a:rPr lang="en-GB" u="sng" dirty="0">
                <a:latin typeface="Comic Sans MS" pitchFamily="66" charset="0"/>
              </a:rPr>
            </a:br>
            <a:br>
              <a:rPr lang="en-GB" u="sng" dirty="0">
                <a:latin typeface="Comic Sans MS" pitchFamily="66" charset="0"/>
              </a:rPr>
            </a:br>
            <a:endParaRPr lang="en-GB" u="sng" dirty="0">
              <a:latin typeface="Comic Sans MS" pitchFamily="66" charset="0"/>
            </a:endParaRPr>
          </a:p>
        </p:txBody>
      </p:sp>
      <p:pic>
        <p:nvPicPr>
          <p:cNvPr id="3" name="Picture 2" descr="http://thefamoustouristdestinations.files.wordpress.com/2007/07/amritsar-golden-temp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2920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7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Use the PRINT button on your browser to print this page. Then click the back but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0" y="0"/>
            <a:ext cx="5148064" cy="6858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Rectangle 3"/>
          <p:cNvSpPr/>
          <p:nvPr/>
        </p:nvSpPr>
        <p:spPr>
          <a:xfrm>
            <a:off x="5162872" y="2132856"/>
            <a:ext cx="3995936" cy="2400657"/>
          </a:xfrm>
          <a:prstGeom prst="rect">
            <a:avLst/>
          </a:prstGeom>
        </p:spPr>
        <p:txBody>
          <a:bodyPr wrap="square">
            <a:spAutoFit/>
          </a:bodyPr>
          <a:lstStyle/>
          <a:p>
            <a:pPr algn="ctr"/>
            <a:r>
              <a:rPr lang="en-GB" sz="3000" dirty="0">
                <a:latin typeface="Comic Sans MS" pitchFamily="66" charset="0"/>
              </a:rPr>
              <a:t>Sikh’s visit the temple to show their respect and worship for the </a:t>
            </a:r>
            <a:r>
              <a:rPr lang="en-GB" sz="3000" dirty="0">
                <a:solidFill>
                  <a:srgbClr val="FF0066"/>
                </a:solidFill>
                <a:latin typeface="Comic Sans MS" pitchFamily="66" charset="0"/>
              </a:rPr>
              <a:t>Guru Granth Sahib</a:t>
            </a:r>
            <a:r>
              <a:rPr lang="en-GB" sz="3000" dirty="0">
                <a:latin typeface="Comic Sans MS" pitchFamily="66" charset="0"/>
              </a:rPr>
              <a:t> (Holy Book). </a:t>
            </a:r>
            <a:endParaRPr lang="en-GB" sz="3000" dirty="0"/>
          </a:p>
        </p:txBody>
      </p:sp>
    </p:spTree>
    <p:extLst>
      <p:ext uri="{BB962C8B-B14F-4D97-AF65-F5344CB8AC3E}">
        <p14:creationId xmlns:p14="http://schemas.microsoft.com/office/powerpoint/2010/main" val="2888608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imgc.allpostersimages.com/images/P-473-488-90/55/5545/L14LG00Z/posters/huw-jones-ritual-bathing-in-the-pool-of-immortality-to-attain-spiritual-purific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8" y="388"/>
            <a:ext cx="5584870" cy="685761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580112" y="908720"/>
            <a:ext cx="3563888" cy="5093702"/>
          </a:xfrm>
          <a:prstGeom prst="rect">
            <a:avLst/>
          </a:prstGeom>
          <a:noFill/>
        </p:spPr>
        <p:txBody>
          <a:bodyPr wrap="square" rtlCol="0">
            <a:spAutoFit/>
          </a:bodyPr>
          <a:lstStyle/>
          <a:p>
            <a:pPr algn="ctr"/>
            <a:r>
              <a:rPr lang="en-GB" sz="2500" dirty="0">
                <a:latin typeface="Comic Sans MS" pitchFamily="66" charset="0"/>
              </a:rPr>
              <a:t>The water surrounding the Golden Temple is called the </a:t>
            </a:r>
            <a:r>
              <a:rPr lang="en-GB" sz="2500" dirty="0">
                <a:solidFill>
                  <a:srgbClr val="FF0066"/>
                </a:solidFill>
                <a:latin typeface="Comic Sans MS" pitchFamily="66" charset="0"/>
              </a:rPr>
              <a:t>Amrit Saras Kund </a:t>
            </a:r>
            <a:r>
              <a:rPr lang="en-GB" sz="2500" dirty="0">
                <a:latin typeface="Comic Sans MS" pitchFamily="66" charset="0"/>
              </a:rPr>
              <a:t>(pool of immortality) and is believe to have miraculous healing powers. </a:t>
            </a:r>
          </a:p>
          <a:p>
            <a:pPr algn="ctr"/>
            <a:endParaRPr lang="en-GB" sz="2500" dirty="0">
              <a:latin typeface="Comic Sans MS" pitchFamily="66" charset="0"/>
            </a:endParaRPr>
          </a:p>
          <a:p>
            <a:pPr algn="ctr"/>
            <a:r>
              <a:rPr lang="en-GB" sz="2500" dirty="0">
                <a:latin typeface="Comic Sans MS" pitchFamily="66" charset="0"/>
              </a:rPr>
              <a:t>On pilgrimage Sikhs bathe in the water as they believe they will be healed. </a:t>
            </a:r>
          </a:p>
        </p:txBody>
      </p:sp>
    </p:spTree>
    <p:extLst>
      <p:ext uri="{BB962C8B-B14F-4D97-AF65-F5344CB8AC3E}">
        <p14:creationId xmlns:p14="http://schemas.microsoft.com/office/powerpoint/2010/main" val="2485776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96136" y="1988840"/>
            <a:ext cx="3347864" cy="3323987"/>
          </a:xfrm>
          <a:prstGeom prst="rect">
            <a:avLst/>
          </a:prstGeom>
          <a:noFill/>
        </p:spPr>
        <p:txBody>
          <a:bodyPr wrap="square" rtlCol="0">
            <a:spAutoFit/>
          </a:bodyPr>
          <a:lstStyle/>
          <a:p>
            <a:pPr algn="ctr"/>
            <a:r>
              <a:rPr lang="en-GB" sz="3000" dirty="0">
                <a:latin typeface="Comic Sans MS" pitchFamily="66" charset="0"/>
              </a:rPr>
              <a:t>When entering the temple Sikh’s remove their shoes and cover their heads as a mark of respect to God. </a:t>
            </a:r>
          </a:p>
        </p:txBody>
      </p:sp>
      <p:pic>
        <p:nvPicPr>
          <p:cNvPr id="3074" name="Picture 2" descr="http://cdn.c.photoshelter.com/img-get/I0000IH84ZHO5gR4/s/850/850/AS-00-53-34-c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579613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650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15000"/>
            <a:ext cx="9144000" cy="1143000"/>
          </a:xfrm>
        </p:spPr>
        <p:txBody>
          <a:bodyPr>
            <a:normAutofit/>
          </a:bodyPr>
          <a:lstStyle/>
          <a:p>
            <a:r>
              <a:rPr lang="en-GB" sz="3000" dirty="0">
                <a:latin typeface="Comic Sans MS" pitchFamily="66" charset="0"/>
              </a:rPr>
              <a:t>Everyone sits on the floor to show that we are all equal in the eyes of God. </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0" y="0"/>
            <a:ext cx="9144000" cy="5733256"/>
          </a:xfrm>
          <a:prstGeom prst="rect">
            <a:avLst/>
          </a:prstGeom>
        </p:spPr>
      </p:pic>
    </p:spTree>
    <p:extLst>
      <p:ext uri="{BB962C8B-B14F-4D97-AF65-F5344CB8AC3E}">
        <p14:creationId xmlns:p14="http://schemas.microsoft.com/office/powerpoint/2010/main" val="3693481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2.bp.blogspot.com/-w5iWa6mzLC0/UC-QBWzgIxI/AAAAAAAAAjs/6wSbyfGfXTQ/s1600/Sikh0209_650x4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012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0" y="5517232"/>
            <a:ext cx="9144000" cy="1200329"/>
          </a:xfrm>
          <a:prstGeom prst="rect">
            <a:avLst/>
          </a:prstGeom>
          <a:noFill/>
        </p:spPr>
        <p:txBody>
          <a:bodyPr wrap="square" rtlCol="0">
            <a:spAutoFit/>
          </a:bodyPr>
          <a:lstStyle/>
          <a:p>
            <a:pPr algn="ctr">
              <a:lnSpc>
                <a:spcPct val="80000"/>
              </a:lnSpc>
            </a:pPr>
            <a:r>
              <a:rPr lang="en-GB" sz="3000" dirty="0">
                <a:latin typeface="Comic Sans MS" pitchFamily="66" charset="0"/>
              </a:rPr>
              <a:t>There are no religious pictures, statues or candles. People imagine God. Any Sikh can hold a service. There are no priests.</a:t>
            </a:r>
          </a:p>
        </p:txBody>
      </p:sp>
    </p:spTree>
    <p:extLst>
      <p:ext uri="{BB962C8B-B14F-4D97-AF65-F5344CB8AC3E}">
        <p14:creationId xmlns:p14="http://schemas.microsoft.com/office/powerpoint/2010/main" val="1197701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373216"/>
            <a:ext cx="9144000" cy="1484784"/>
          </a:xfrm>
        </p:spPr>
        <p:txBody>
          <a:bodyPr>
            <a:normAutofit/>
          </a:bodyPr>
          <a:lstStyle/>
          <a:p>
            <a:r>
              <a:rPr lang="en-GB" sz="3300" dirty="0">
                <a:latin typeface="Comic Sans MS" pitchFamily="66" charset="0"/>
              </a:rPr>
              <a:t>It offers food and shelter. It has a strong community spirit.</a:t>
            </a:r>
            <a:endParaRPr lang="en-GB" dirty="0"/>
          </a:p>
        </p:txBody>
      </p:sp>
      <p:pic>
        <p:nvPicPr>
          <p:cNvPr id="8194" name="Picture 2" descr="http://www.adventuresofagoodman.com/wp-content/uploads/2012/05/Amritsar-Golden-Temple-Free-Kitch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78"/>
            <a:ext cx="9144000" cy="5379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199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8221" y="2492896"/>
            <a:ext cx="3779912" cy="2223120"/>
          </a:xfrm>
        </p:spPr>
        <p:txBody>
          <a:bodyPr>
            <a:normAutofit fontScale="90000"/>
          </a:bodyPr>
          <a:lstStyle/>
          <a:p>
            <a:r>
              <a:rPr lang="en-GB" sz="3300" dirty="0">
                <a:latin typeface="Comic Sans MS" pitchFamily="66" charset="0"/>
              </a:rPr>
              <a:t>The </a:t>
            </a:r>
            <a:r>
              <a:rPr lang="en-GB" sz="3300" dirty="0">
                <a:solidFill>
                  <a:srgbClr val="FF0066"/>
                </a:solidFill>
                <a:latin typeface="Comic Sans MS" pitchFamily="66" charset="0"/>
              </a:rPr>
              <a:t>Langar</a:t>
            </a:r>
            <a:r>
              <a:rPr lang="en-GB" sz="3300" dirty="0">
                <a:latin typeface="Comic Sans MS" pitchFamily="66" charset="0"/>
              </a:rPr>
              <a:t> (a meal) is available inside.</a:t>
            </a:r>
            <a:br>
              <a:rPr lang="en-GB" sz="3300" dirty="0">
                <a:latin typeface="Comic Sans MS" pitchFamily="66" charset="0"/>
              </a:rPr>
            </a:br>
            <a:br>
              <a:rPr lang="en-GB" sz="3300" dirty="0">
                <a:latin typeface="Comic Sans MS" pitchFamily="66" charset="0"/>
              </a:rPr>
            </a:br>
            <a:r>
              <a:rPr lang="en-GB" sz="3300" dirty="0">
                <a:latin typeface="Comic Sans MS" pitchFamily="66" charset="0"/>
              </a:rPr>
              <a:t> Sweets (</a:t>
            </a:r>
            <a:r>
              <a:rPr lang="en-GB" sz="3300" dirty="0">
                <a:solidFill>
                  <a:srgbClr val="FF0066"/>
                </a:solidFill>
                <a:latin typeface="Comic Sans MS" pitchFamily="66" charset="0"/>
              </a:rPr>
              <a:t>Parshad</a:t>
            </a:r>
            <a:r>
              <a:rPr lang="en-GB" sz="3300" dirty="0">
                <a:latin typeface="Comic Sans MS" pitchFamily="66" charset="0"/>
              </a:rPr>
              <a:t>) are offered after prayer</a:t>
            </a:r>
            <a:r>
              <a:rPr lang="en-GB" sz="3300" dirty="0">
                <a:latin typeface="Book Antiqua" pitchFamily="18" charset="0"/>
              </a:rPr>
              <a:t>.</a:t>
            </a:r>
            <a:br>
              <a:rPr lang="en-GB" sz="3200" dirty="0">
                <a:latin typeface="Book Antiqua" pitchFamily="18" charset="0"/>
              </a:rPr>
            </a:br>
            <a:endParaRPr lang="en-GB" sz="3000" dirty="0">
              <a:latin typeface="Comic Sans MS" pitchFamily="66" charset="0"/>
            </a:endParaRPr>
          </a:p>
        </p:txBody>
      </p:sp>
      <p:pic>
        <p:nvPicPr>
          <p:cNvPr id="10242" name="Picture 2" descr="http://3.bp.blogspot.com/_9LfedFetB5c/SFCdUXKLylI/AAAAAAAAAaA/0C-nOLXvRIw/s400/coll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54"/>
            <a:ext cx="5364088" cy="6888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4577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0" y="0"/>
            <a:ext cx="9144000" cy="5733256"/>
          </a:xfrm>
          <a:prstGeom prst="rect">
            <a:avLst/>
          </a:prstGeom>
        </p:spPr>
      </p:pic>
      <p:sp>
        <p:nvSpPr>
          <p:cNvPr id="3" name="Title 1"/>
          <p:cNvSpPr txBox="1">
            <a:spLocks/>
          </p:cNvSpPr>
          <p:nvPr/>
        </p:nvSpPr>
        <p:spPr>
          <a:xfrm>
            <a:off x="2557" y="5847362"/>
            <a:ext cx="9144000" cy="100811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500" dirty="0">
                <a:latin typeface="Comic Sans MS" pitchFamily="66" charset="0"/>
              </a:rPr>
              <a:t>The canopy is the focus of the temple and the </a:t>
            </a:r>
            <a:r>
              <a:rPr lang="en-GB" sz="2500" dirty="0">
                <a:solidFill>
                  <a:srgbClr val="FF0066"/>
                </a:solidFill>
                <a:latin typeface="Comic Sans MS" pitchFamily="66" charset="0"/>
              </a:rPr>
              <a:t>Guru Granth Sahib</a:t>
            </a:r>
            <a:r>
              <a:rPr lang="en-GB" sz="2500" dirty="0">
                <a:latin typeface="Comic Sans MS" pitchFamily="66" charset="0"/>
              </a:rPr>
              <a:t> (holy book) is placed below it.</a:t>
            </a:r>
          </a:p>
          <a:p>
            <a:endParaRPr lang="en-GB" dirty="0"/>
          </a:p>
        </p:txBody>
      </p:sp>
    </p:spTree>
    <p:extLst>
      <p:ext uri="{BB962C8B-B14F-4D97-AF65-F5344CB8AC3E}">
        <p14:creationId xmlns:p14="http://schemas.microsoft.com/office/powerpoint/2010/main" val="615146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fontScale="90000"/>
          </a:bodyPr>
          <a:lstStyle/>
          <a:p>
            <a:br>
              <a:rPr lang="en-GB" sz="2800" u="sng" dirty="0">
                <a:latin typeface="Comic Sans MS" pitchFamily="66" charset="0"/>
              </a:rPr>
            </a:br>
            <a:br>
              <a:rPr lang="en-GB" sz="2800" u="sng" dirty="0">
                <a:latin typeface="Comic Sans MS" pitchFamily="66" charset="0"/>
              </a:rPr>
            </a:br>
            <a:br>
              <a:rPr lang="en-GB" sz="2800" u="sng" dirty="0">
                <a:latin typeface="Comic Sans MS" pitchFamily="66" charset="0"/>
              </a:rPr>
            </a:br>
            <a:br>
              <a:rPr lang="en-GB" sz="2800" u="sng" dirty="0">
                <a:latin typeface="Comic Sans MS" pitchFamily="66" charset="0"/>
              </a:rPr>
            </a:br>
            <a:br>
              <a:rPr lang="en-GB" sz="2800" u="sng" dirty="0">
                <a:latin typeface="Comic Sans MS" pitchFamily="66" charset="0"/>
              </a:rPr>
            </a:br>
            <a:r>
              <a:rPr lang="en-GB" sz="3100" u="sng" dirty="0">
                <a:latin typeface="Comic Sans MS" pitchFamily="66" charset="0"/>
              </a:rPr>
              <a:t>Glossary</a:t>
            </a:r>
            <a:br>
              <a:rPr lang="en-GB" sz="3100" u="sng" dirty="0">
                <a:latin typeface="Comic Sans MS" pitchFamily="66" charset="0"/>
              </a:rPr>
            </a:br>
            <a:br>
              <a:rPr lang="en-GB" sz="3100" u="sng" dirty="0">
                <a:solidFill>
                  <a:srgbClr val="FF0066"/>
                </a:solidFill>
                <a:latin typeface="Comic Sans MS" pitchFamily="66" charset="0"/>
              </a:rPr>
            </a:br>
            <a:r>
              <a:rPr lang="en-GB" sz="3100" dirty="0">
                <a:solidFill>
                  <a:srgbClr val="FF0066"/>
                </a:solidFill>
                <a:latin typeface="Comic Sans MS" pitchFamily="66" charset="0"/>
              </a:rPr>
              <a:t>Yatra </a:t>
            </a:r>
            <a:r>
              <a:rPr lang="en-GB" sz="3100" dirty="0">
                <a:latin typeface="Comic Sans MS" pitchFamily="66" charset="0"/>
              </a:rPr>
              <a:t>– This is the name given to Sikh pilgrimage</a:t>
            </a:r>
            <a:br>
              <a:rPr lang="en-GB" sz="3100" dirty="0">
                <a:latin typeface="Comic Sans MS" pitchFamily="66" charset="0"/>
              </a:rPr>
            </a:br>
            <a:r>
              <a:rPr lang="en-GB" sz="3100" dirty="0">
                <a:solidFill>
                  <a:srgbClr val="FF0066"/>
                </a:solidFill>
                <a:latin typeface="Comic Sans MS" pitchFamily="66" charset="0"/>
              </a:rPr>
              <a:t>Sikh</a:t>
            </a:r>
            <a:r>
              <a:rPr lang="en-GB" sz="3100" dirty="0">
                <a:latin typeface="Comic Sans MS" pitchFamily="66" charset="0"/>
              </a:rPr>
              <a:t> – A Sikh is someone who worships the religion Sikhism</a:t>
            </a:r>
            <a:br>
              <a:rPr lang="en-GB" sz="3100" dirty="0">
                <a:latin typeface="Comic Sans MS" pitchFamily="66" charset="0"/>
              </a:rPr>
            </a:br>
            <a:r>
              <a:rPr lang="en-GB" sz="3100" dirty="0">
                <a:solidFill>
                  <a:srgbClr val="FF0066"/>
                </a:solidFill>
                <a:latin typeface="Comic Sans MS" pitchFamily="66" charset="0"/>
              </a:rPr>
              <a:t>Guru Granth Sahib </a:t>
            </a:r>
            <a:r>
              <a:rPr lang="en-GB" sz="3100" dirty="0">
                <a:latin typeface="Comic Sans MS" pitchFamily="66" charset="0"/>
              </a:rPr>
              <a:t>– The holy book</a:t>
            </a:r>
            <a:br>
              <a:rPr lang="en-GB" sz="3100" dirty="0">
                <a:latin typeface="Comic Sans MS" pitchFamily="66" charset="0"/>
              </a:rPr>
            </a:br>
            <a:r>
              <a:rPr lang="en-GB" sz="3100" dirty="0">
                <a:solidFill>
                  <a:srgbClr val="FF0066"/>
                </a:solidFill>
                <a:latin typeface="Comic Sans MS" pitchFamily="66" charset="0"/>
              </a:rPr>
              <a:t>Langar</a:t>
            </a:r>
            <a:r>
              <a:rPr lang="en-GB" sz="3100" dirty="0">
                <a:latin typeface="Comic Sans MS" pitchFamily="66" charset="0"/>
              </a:rPr>
              <a:t> – Meal offered inside the temple</a:t>
            </a:r>
            <a:br>
              <a:rPr lang="en-GB" sz="3100" dirty="0">
                <a:latin typeface="Comic Sans MS" pitchFamily="66" charset="0"/>
              </a:rPr>
            </a:br>
            <a:r>
              <a:rPr lang="en-GB" sz="3100" dirty="0">
                <a:solidFill>
                  <a:srgbClr val="FF0066"/>
                </a:solidFill>
                <a:latin typeface="Comic Sans MS" pitchFamily="66" charset="0"/>
              </a:rPr>
              <a:t>Parshad</a:t>
            </a:r>
            <a:r>
              <a:rPr lang="en-GB" sz="3100" dirty="0">
                <a:latin typeface="Comic Sans MS" pitchFamily="66" charset="0"/>
              </a:rPr>
              <a:t> – Sweets offered after prayer</a:t>
            </a:r>
            <a:br>
              <a:rPr lang="en-GB" sz="3100" dirty="0">
                <a:latin typeface="Comic Sans MS" pitchFamily="66" charset="0"/>
              </a:rPr>
            </a:br>
            <a:r>
              <a:rPr lang="en-GB" sz="3100" dirty="0">
                <a:solidFill>
                  <a:srgbClr val="FF0066"/>
                </a:solidFill>
                <a:latin typeface="Comic Sans MS" pitchFamily="66" charset="0"/>
              </a:rPr>
              <a:t>Harmandir Sahib </a:t>
            </a:r>
            <a:r>
              <a:rPr lang="en-GB" sz="3100" dirty="0">
                <a:latin typeface="Comic Sans MS" pitchFamily="66" charset="0"/>
              </a:rPr>
              <a:t>– Golden Temple</a:t>
            </a:r>
            <a:br>
              <a:rPr lang="en-GB" sz="3100" dirty="0">
                <a:latin typeface="Comic Sans MS" pitchFamily="66" charset="0"/>
              </a:rPr>
            </a:br>
            <a:r>
              <a:rPr lang="en-GB" sz="3100" dirty="0">
                <a:solidFill>
                  <a:srgbClr val="FF0066"/>
                </a:solidFill>
                <a:latin typeface="Comic Sans MS" pitchFamily="66" charset="0"/>
              </a:rPr>
              <a:t>Amrit Saras Kund  </a:t>
            </a:r>
            <a:r>
              <a:rPr lang="en-GB" sz="3100" dirty="0">
                <a:latin typeface="Comic Sans MS" pitchFamily="66" charset="0"/>
              </a:rPr>
              <a:t>-</a:t>
            </a:r>
            <a:r>
              <a:rPr lang="en-GB" sz="3100" dirty="0">
                <a:solidFill>
                  <a:srgbClr val="FF0066"/>
                </a:solidFill>
                <a:latin typeface="Comic Sans MS" pitchFamily="66" charset="0"/>
              </a:rPr>
              <a:t> </a:t>
            </a:r>
            <a:r>
              <a:rPr lang="en-GB" sz="3100" dirty="0">
                <a:latin typeface="Comic Sans MS" pitchFamily="66" charset="0"/>
              </a:rPr>
              <a:t>Pool of Immortality</a:t>
            </a:r>
            <a:br>
              <a:rPr lang="en-GB" sz="3100" dirty="0">
                <a:latin typeface="Comic Sans MS" pitchFamily="66" charset="0"/>
              </a:rPr>
            </a:br>
            <a:r>
              <a:rPr lang="en-GB" sz="3100" dirty="0">
                <a:solidFill>
                  <a:srgbClr val="FF0066"/>
                </a:solidFill>
                <a:latin typeface="Comic Sans MS" pitchFamily="66" charset="0"/>
              </a:rPr>
              <a:t>Immortality </a:t>
            </a:r>
            <a:r>
              <a:rPr lang="en-GB" sz="3100" dirty="0">
                <a:latin typeface="Comic Sans MS" pitchFamily="66" charset="0"/>
              </a:rPr>
              <a:t>– This means you will never die</a:t>
            </a:r>
            <a:br>
              <a:rPr lang="en-GB" sz="3100" dirty="0">
                <a:latin typeface="Comic Sans MS" pitchFamily="66" charset="0"/>
              </a:rPr>
            </a:br>
            <a:r>
              <a:rPr lang="en-GB" sz="3100" dirty="0">
                <a:solidFill>
                  <a:srgbClr val="FF0066"/>
                </a:solidFill>
                <a:latin typeface="Comic Sans MS" pitchFamily="66" charset="0"/>
              </a:rPr>
              <a:t>Miraculous</a:t>
            </a:r>
            <a:r>
              <a:rPr lang="en-GB" sz="3100" dirty="0">
                <a:latin typeface="Comic Sans MS" pitchFamily="66" charset="0"/>
              </a:rPr>
              <a:t> – This means an event happens that is not supposed to be possible</a:t>
            </a:r>
            <a:br>
              <a:rPr lang="en-GB" sz="3100" dirty="0">
                <a:latin typeface="Comic Sans MS" pitchFamily="66" charset="0"/>
              </a:rPr>
            </a:br>
            <a:r>
              <a:rPr lang="en-GB" sz="3100" dirty="0">
                <a:solidFill>
                  <a:srgbClr val="FF0066"/>
                </a:solidFill>
                <a:latin typeface="Comic Sans MS" pitchFamily="66" charset="0"/>
              </a:rPr>
              <a:t>Guru Ramdas </a:t>
            </a:r>
            <a:r>
              <a:rPr lang="en-GB" sz="3100" dirty="0">
                <a:latin typeface="Comic Sans MS" pitchFamily="66" charset="0"/>
              </a:rPr>
              <a:t>- The fourth Guru of the Sikh faith.</a:t>
            </a:r>
            <a:br>
              <a:rPr lang="en-GB" sz="3100" u="sng" dirty="0">
                <a:latin typeface="Comic Sans MS" pitchFamily="66" charset="0"/>
              </a:rPr>
            </a:br>
            <a:br>
              <a:rPr lang="en-GB" sz="3200" dirty="0"/>
            </a:br>
            <a:br>
              <a:rPr lang="en-GB" sz="3000" u="sng" dirty="0">
                <a:latin typeface="Comic Sans MS" pitchFamily="66" charset="0"/>
              </a:rPr>
            </a:br>
            <a:br>
              <a:rPr lang="en-GB" sz="3000" u="sng" dirty="0">
                <a:latin typeface="Comic Sans MS" pitchFamily="66" charset="0"/>
              </a:rPr>
            </a:br>
            <a:br>
              <a:rPr lang="en-GB" sz="3000" u="sng" dirty="0">
                <a:latin typeface="Comic Sans MS" pitchFamily="66" charset="0"/>
              </a:rPr>
            </a:br>
            <a:br>
              <a:rPr lang="en-GB" sz="3000" u="sng" dirty="0">
                <a:latin typeface="Comic Sans MS" pitchFamily="66" charset="0"/>
              </a:rPr>
            </a:br>
            <a:endParaRPr lang="en-GB" sz="3000" u="sng" dirty="0">
              <a:latin typeface="Comic Sans MS" pitchFamily="66" charset="0"/>
            </a:endParaRPr>
          </a:p>
        </p:txBody>
      </p:sp>
    </p:spTree>
    <p:extLst>
      <p:ext uri="{BB962C8B-B14F-4D97-AF65-F5344CB8AC3E}">
        <p14:creationId xmlns:p14="http://schemas.microsoft.com/office/powerpoint/2010/main" val="3327685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335</TotalTime>
  <Words>367</Words>
  <Application>Microsoft Office PowerPoint</Application>
  <PresentationFormat>On-screen Show (4:3)</PresentationFormat>
  <Paragraphs>14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Book Antiqua</vt:lpstr>
      <vt:lpstr>Calibri</vt:lpstr>
      <vt:lpstr>Comic Sans MS</vt:lpstr>
      <vt:lpstr>Office Theme</vt:lpstr>
      <vt:lpstr>PowerPoint Presentation</vt:lpstr>
      <vt:lpstr>The Golden Temple in Amritsar, India</vt:lpstr>
      <vt:lpstr>PowerPoint Presentation</vt:lpstr>
      <vt:lpstr>PowerPoint Presentation</vt:lpstr>
      <vt:lpstr>  Why do Sikh pilgrimage to the Golden Temple?  The Golden Temple is also known as Harmandir Sahib (God’s Temple) was completed in 1604. It is the most famous Sikh temple in the world. The temple was founded by Guru Ramdas, the fourth Guru of the Sikh faith.  </vt:lpstr>
      <vt:lpstr>PowerPoint Presentation</vt:lpstr>
      <vt:lpstr>PowerPoint Presentation</vt:lpstr>
      <vt:lpstr>PowerPoint Presentation</vt:lpstr>
      <vt:lpstr>Everyone sits on the floor to show that we are all equal in the eyes of God. </vt:lpstr>
      <vt:lpstr>PowerPoint Presentation</vt:lpstr>
      <vt:lpstr>It offers food and shelter. It has a strong community spirit.</vt:lpstr>
      <vt:lpstr>The Langar (a meal) is available inside.   Sweets (Parshad) are offered after prayer. </vt:lpstr>
      <vt:lpstr>PowerPoint Presentation</vt:lpstr>
      <vt:lpstr>     Glossary  Yatra – This is the name given to Sikh pilgrimage Sikh – A Sikh is someone who worships the religion Sikhism Guru Granth Sahib – The holy book Langar – Meal offered inside the temple Parshad – Sweets offered after prayer Harmandir Sahib – Golden Temple Amrit Saras Kund  - Pool of Immortality Immortality – This means you will never die Miraculous – This means an event happens that is not supposed to be possible Guru Ramdas - The fourth Guru of the Sikh faith.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Amritsar,  India</dc:title>
  <dc:creator>teacher</dc:creator>
  <cp:lastModifiedBy>Emma Dobbs</cp:lastModifiedBy>
  <cp:revision>66</cp:revision>
  <dcterms:created xsi:type="dcterms:W3CDTF">2013-01-05T16:58:20Z</dcterms:created>
  <dcterms:modified xsi:type="dcterms:W3CDTF">2020-05-17T14:24:44Z</dcterms:modified>
</cp:coreProperties>
</file>