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3140C-66F5-42A0-808E-AE19E98ED5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9E6248-4809-4F0D-912D-D06A608856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EA29FE-C7BC-4AB6-A79F-0D0B7774F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1E6ED7-DC7A-4C6E-B649-E6B819E52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1BB2A4-71E3-48F9-B965-22FF1E117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824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C628B-0DAF-443C-BD8D-96084105F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05F2B-A32D-47E4-B5C3-C9FDD556C6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C6A38-84CE-4145-BDAE-EFE69DB16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FEC5C-4EE7-417B-9939-5E84C8436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8A1C1-5B77-4BDC-BA4E-A09421583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889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C1B21-5204-44B1-9EE8-AF7DAA369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BD9945-81E7-41EB-8E07-74510D10E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16342E-FE74-4D0C-87FA-F0D1049C5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54E6E-335E-4496-B6F2-C6C1DFFB1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53F8B-0575-47AC-B9CC-42E8489B7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772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F5587-761F-4840-8160-C3576F416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08071B-16CA-4A1E-A429-1D9117A8B8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5CDAA-5977-4336-A94A-B2AABE7AA3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014C6F-873A-42C5-99A3-20B77967A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6F238D-EF7A-4DC8-8809-3341D23F7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2A0ACF-AD46-444B-B8B7-1C13914F2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570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A0D8B-DD28-4C7D-9DCF-9D76D3AAB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93BC7C-064A-4DFE-98D0-864277B9E1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583A86-FB95-4CD5-AB11-9FC8ABFC9E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5CA7CD-F6EB-4494-A252-307F90184C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932AAA-D554-4DC0-AD6E-56396BAAB8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9E6712-6DED-4FD3-BF2D-B02B5D0C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340378-3D9F-4739-99B5-AEA6DE25C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74768C-BFF6-4E23-9DB9-527714F3F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978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EFB78-50F0-4F14-893A-57F6FE66F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5CB9CD-9975-45E7-9495-2D77739A3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1D9C87-A8EC-4F6F-81A6-C2F5CA121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1560AA-E4B0-4CD6-B730-7CF0A9C34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543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7A4631-B473-4DF2-895E-D622686CC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E22E09-5A5C-459D-BF68-3726E48F4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992CB4-9925-4F8D-AF6D-A6416D180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626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3536A-5D9F-467E-8EEB-879001254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C03A5-ACBC-4801-BF87-CC75F42C1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FA5E6-432D-4B75-940C-86F44F4F7D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CD7BEF-F921-4807-A60C-44B72A9C4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4DE977-8D42-48C3-8B1A-FE5C46A4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9EDF57-1FCF-4F90-A0BE-D12147240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9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E2C26-35A0-4993-AEC0-3C905ABA8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15EAA1-D17F-416D-A135-06D24DF811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880500-69E1-46EA-967C-1EDB813142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DBA7F5-1FF2-42BD-BDBB-DD296330D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731E4B-F835-4456-8A52-CA05AFDF7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04EE6B-2CCD-404B-8F8B-CC236D148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18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01E37-989A-4258-86F6-A9536B4CB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9376B-05A8-4653-8FD3-BCBD993ADB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87F2C7-0DD8-46D2-A5E3-822E36F19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D64F3E-FD89-466D-B656-6F383D44A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8C040-B52A-406E-9BCC-DA3F3A349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680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A8332A-A803-4FE0-8172-7A86B78D9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FEAB9E-F0F7-489F-A5B3-56C636E5D6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FE3F74-3C79-461C-8AA0-5CD069C14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41B6D1-884D-45F5-AF67-7E60B9756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21220-A00A-4395-81D1-6F7CC5FDB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991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3A9D0F-1B55-487E-AFE3-1898A9E97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820984-A1F7-42B0-992F-6590E5149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EE590-E3ED-40D4-9DD0-25443EA7BD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52E32-52A7-4259-BDAA-5D89F058C8E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AEEE15-FC11-427B-844F-FF923F69E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0A9AE-AEA4-4A48-9EE5-04981D8C10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D1816-2EC9-4120-84B1-976272B87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939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tudentswithlearningdifficulties.blogspot.com/2011_06_01_archive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honicsplay.co.uk/resources/phase/3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75p-N9YKqNo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honicsplay.co.uk/resources/phase/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DDFC9-867A-4DB2-AAF5-3A8A26DB06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8800" dirty="0"/>
              <a:t>Phonics </a:t>
            </a:r>
            <a:br>
              <a:rPr lang="en-GB" sz="8800" dirty="0"/>
            </a:br>
            <a:r>
              <a:rPr lang="en-GB" sz="8800" dirty="0"/>
              <a:t>Friday</a:t>
            </a:r>
            <a:br>
              <a:rPr lang="en-GB" sz="8800" dirty="0"/>
            </a:br>
            <a:endParaRPr lang="en-GB" sz="8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815FFC-7A80-4A31-A548-42A30A1D9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58687" y="1122363"/>
            <a:ext cx="6936200" cy="4585598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3909557-F567-4A20-A974-9E0D44BC57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8957" y="5160618"/>
            <a:ext cx="9144000" cy="1655762"/>
          </a:xfrm>
        </p:spPr>
        <p:txBody>
          <a:bodyPr>
            <a:normAutofit fontScale="47500" lnSpcReduction="20000"/>
          </a:bodyPr>
          <a:lstStyle/>
          <a:p>
            <a:r>
              <a:rPr lang="en-GB" sz="4000" dirty="0">
                <a:latin typeface="Twinkl" pitchFamily="2" charset="0"/>
              </a:rPr>
              <a:t>Phase 4</a:t>
            </a:r>
          </a:p>
          <a:p>
            <a:endParaRPr lang="en-GB" sz="4000" dirty="0">
              <a:latin typeface="Twinkl" pitchFamily="2" charset="0"/>
            </a:endParaRPr>
          </a:p>
          <a:p>
            <a:r>
              <a:rPr lang="en-GB" sz="4000" dirty="0">
                <a:latin typeface="Twinkl" pitchFamily="2" charset="0"/>
              </a:rPr>
              <a:t> We are learning the alphabet song and practising blending and segmenting. </a:t>
            </a:r>
          </a:p>
          <a:p>
            <a:r>
              <a:rPr lang="en-GB" sz="5800" dirty="0">
                <a:latin typeface="Twinkl" pitchFamily="2" charset="0"/>
              </a:rPr>
              <a:t>To be able to read two syllable words</a:t>
            </a:r>
          </a:p>
          <a:p>
            <a:r>
              <a:rPr lang="en-GB" dirty="0">
                <a:latin typeface="Twinkl" pitchFamily="2" charset="0"/>
              </a:rPr>
              <a:t>	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424467-37FC-4368-AC27-F1FF55B53F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1549" y="985727"/>
            <a:ext cx="3268458" cy="458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926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5FF0F-5455-4BDC-95E8-C5B28CBE5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practise reading some words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B65755-7323-4FD2-89FF-51B039E3DB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Choose a game to play on the phase 3 phonics play website.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https://www.phonicsplay.co.uk/resources/phase/3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3157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A2A64-D7FE-45C7-A40A-3ECE21D3A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Whiteboards and speed sound charts ready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FB372F-0E76-4E52-BCD3-EAF1B0C250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Your adult will say a sound.  Your challenge is to find it on the sound chart and write it down.</a:t>
            </a:r>
          </a:p>
          <a:p>
            <a:r>
              <a:rPr lang="en-GB" dirty="0"/>
              <a:t>Phase 3 sounds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1A86AB-E3D3-423A-80D4-F82B5D77AD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5342" y="2272402"/>
            <a:ext cx="3268458" cy="458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328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31E1D-3591-499B-B45A-07D7AF110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46825-D9FF-4613-96A5-89B2367C34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Sing the alphabet song.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https://www.youtube.com/watch?v=75p-N9YKqNo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8271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86916-C436-4FFA-A189-6DE62A695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word has 2 syllables.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7E2416-E6B0-424B-8ABA-635C1CC9AC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9600" dirty="0">
                <a:solidFill>
                  <a:srgbClr val="FF0000"/>
                </a:solidFill>
                <a:latin typeface="Twinkl" pitchFamily="2" charset="0"/>
              </a:rPr>
              <a:t>lunch</a:t>
            </a:r>
            <a:r>
              <a:rPr lang="en-GB" sz="9600" dirty="0">
                <a:latin typeface="Twinkl" pitchFamily="2" charset="0"/>
              </a:rPr>
              <a:t>box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Clap the word – lunchbox – it has 2 claps.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When we meet a 2 syllable word it helps to read each syllable separately then put it together.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Can you read the first then the 2</a:t>
            </a:r>
            <a:r>
              <a:rPr lang="en-GB" baseline="30000" dirty="0">
                <a:latin typeface="Twinkl" pitchFamily="2" charset="0"/>
              </a:rPr>
              <a:t>nd</a:t>
            </a:r>
            <a:r>
              <a:rPr lang="en-GB" dirty="0">
                <a:latin typeface="Twinkl" pitchFamily="2" charset="0"/>
              </a:rPr>
              <a:t> syllable then read them together? </a:t>
            </a:r>
          </a:p>
          <a:p>
            <a:pPr marL="0" indent="0">
              <a:buNone/>
            </a:pPr>
            <a:endParaRPr lang="en-GB" sz="96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194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95C4F-FEF6-402B-826B-2975BE867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" pitchFamily="2" charset="0"/>
              </a:rPr>
              <a:t>Try reading these 2 syllable words.  Remember to read each syllable then put them together.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E4E8-E235-4727-9CFA-05D721F083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8800" dirty="0">
                <a:solidFill>
                  <a:srgbClr val="FF0000"/>
                </a:solidFill>
                <a:latin typeface="Twinkl" pitchFamily="2" charset="0"/>
              </a:rPr>
              <a:t>Wind</a:t>
            </a:r>
            <a:r>
              <a:rPr lang="en-GB" sz="8800" dirty="0">
                <a:latin typeface="Twinkl" pitchFamily="2" charset="0"/>
              </a:rPr>
              <a:t>mill</a:t>
            </a:r>
          </a:p>
          <a:p>
            <a:pPr marL="0" indent="0">
              <a:buNone/>
            </a:pPr>
            <a:r>
              <a:rPr lang="en-GB" sz="8800" dirty="0">
                <a:solidFill>
                  <a:srgbClr val="FF0000"/>
                </a:solidFill>
                <a:latin typeface="Twinkl" pitchFamily="2" charset="0"/>
              </a:rPr>
              <a:t>Star</a:t>
            </a:r>
            <a:r>
              <a:rPr lang="en-GB" sz="8800" dirty="0">
                <a:latin typeface="Twinkl" pitchFamily="2" charset="0"/>
              </a:rPr>
              <a:t>light</a:t>
            </a:r>
          </a:p>
          <a:p>
            <a:pPr marL="0" indent="0">
              <a:buNone/>
            </a:pPr>
            <a:r>
              <a:rPr lang="en-GB" sz="8800" dirty="0">
                <a:solidFill>
                  <a:srgbClr val="FF0000"/>
                </a:solidFill>
                <a:latin typeface="Twinkl" pitchFamily="2" charset="0"/>
              </a:rPr>
              <a:t>tree</a:t>
            </a:r>
            <a:r>
              <a:rPr lang="en-GB" sz="8800" dirty="0">
                <a:latin typeface="Twinkl" pitchFamily="2" charset="0"/>
              </a:rPr>
              <a:t>top</a:t>
            </a:r>
          </a:p>
        </p:txBody>
      </p:sp>
    </p:spTree>
    <p:extLst>
      <p:ext uri="{BB962C8B-B14F-4D97-AF65-F5344CB8AC3E}">
        <p14:creationId xmlns:p14="http://schemas.microsoft.com/office/powerpoint/2010/main" val="3039729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D2EED-AFDE-4299-A56F-04D09B083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Practice reading 2 syllable words in this game: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4D6BD-CA94-4D93-9506-E6CD11701B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https://www.phonicsplay.co.uk/resources/phase/4</a:t>
            </a:r>
            <a:endParaRPr lang="en-GB" dirty="0"/>
          </a:p>
          <a:p>
            <a:endParaRPr lang="en-GB" dirty="0"/>
          </a:p>
          <a:p>
            <a:r>
              <a:rPr lang="en-GB" dirty="0"/>
              <a:t>Choose phase 4 sounds and polysyllabic words!</a:t>
            </a:r>
          </a:p>
        </p:txBody>
      </p:sp>
    </p:spTree>
    <p:extLst>
      <p:ext uri="{BB962C8B-B14F-4D97-AF65-F5344CB8AC3E}">
        <p14:creationId xmlns:p14="http://schemas.microsoft.com/office/powerpoint/2010/main" val="4234146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17818-6C09-49AC-B899-C2F4A9E1A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read my sentences?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C16D1-95BF-47E0-96D2-4B3F9E8002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b="1" dirty="0">
                <a:latin typeface="Twinkl" pitchFamily="2" charset="0"/>
              </a:rPr>
              <a:t>You put a shampoo sandwich in my lunchbox. </a:t>
            </a:r>
          </a:p>
          <a:p>
            <a:r>
              <a:rPr lang="en-GB" sz="4000" b="1" dirty="0">
                <a:solidFill>
                  <a:srgbClr val="FF0000"/>
                </a:solidFill>
                <a:latin typeface="Twinkl" pitchFamily="2" charset="0"/>
              </a:rPr>
              <a:t>Ring the helpdesk and tell them my cat is stuck. </a:t>
            </a:r>
          </a:p>
          <a:p>
            <a:r>
              <a:rPr lang="en-GB" sz="4000" b="1" dirty="0">
                <a:latin typeface="Twinkl" pitchFamily="2" charset="0"/>
              </a:rPr>
              <a:t>I stuck a little windmill in this sandpit. </a:t>
            </a:r>
            <a:r>
              <a:rPr lang="en-GB" dirty="0"/>
              <a:t>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413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251</Words>
  <Application>Microsoft Office PowerPoint</Application>
  <PresentationFormat>Widescreen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Twinkl</vt:lpstr>
      <vt:lpstr>Office Theme</vt:lpstr>
      <vt:lpstr>Phonics  Friday </vt:lpstr>
      <vt:lpstr>Let’s practise reading some words </vt:lpstr>
      <vt:lpstr>Whiteboards and speed sound charts ready</vt:lpstr>
      <vt:lpstr>PowerPoint Presentation</vt:lpstr>
      <vt:lpstr>This word has 2 syllables.</vt:lpstr>
      <vt:lpstr>Try reading these 2 syllable words.  Remember to read each syllable then put them together.</vt:lpstr>
      <vt:lpstr>Practice reading 2 syllable words in this game: </vt:lpstr>
      <vt:lpstr>Can you read my sentences?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 Thursday</dc:title>
  <dc:creator>Lynne Smith</dc:creator>
  <cp:lastModifiedBy>Lynne Smith</cp:lastModifiedBy>
  <cp:revision>29</cp:revision>
  <dcterms:created xsi:type="dcterms:W3CDTF">2020-09-09T20:55:45Z</dcterms:created>
  <dcterms:modified xsi:type="dcterms:W3CDTF">2020-12-10T17:13:20Z</dcterms:modified>
</cp:coreProperties>
</file>