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1" r:id="rId6"/>
    <p:sldId id="258" r:id="rId7"/>
    <p:sldId id="259" r:id="rId8"/>
    <p:sldId id="260" r:id="rId9"/>
    <p:sldId id="262" r:id="rId10"/>
    <p:sldId id="257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91" autoAdjust="0"/>
    <p:restoredTop sz="94660"/>
  </p:normalViewPr>
  <p:slideViewPr>
    <p:cSldViewPr snapToGrid="0">
      <p:cViewPr varScale="1">
        <p:scale>
          <a:sx n="78" d="100"/>
          <a:sy n="78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cRae" userId="ef837880-cf76-463b-be55-cc83b737d8b8" providerId="ADAL" clId="{E077F93E-6EE4-41F5-8531-4EC3E1E93A76}"/>
    <pc:docChg chg="custSel addSld modSld sldOrd">
      <pc:chgData name="Laura MacRae" userId="ef837880-cf76-463b-be55-cc83b737d8b8" providerId="ADAL" clId="{E077F93E-6EE4-41F5-8531-4EC3E1E93A76}" dt="2022-01-21T10:43:43.037" v="701" actId="20577"/>
      <pc:docMkLst>
        <pc:docMk/>
      </pc:docMkLst>
      <pc:sldChg chg="modSp ord">
        <pc:chgData name="Laura MacRae" userId="ef837880-cf76-463b-be55-cc83b737d8b8" providerId="ADAL" clId="{E077F93E-6EE4-41F5-8531-4EC3E1E93A76}" dt="2022-01-21T10:38:32.717" v="27" actId="5793"/>
        <pc:sldMkLst>
          <pc:docMk/>
          <pc:sldMk cId="1144070146" sldId="262"/>
        </pc:sldMkLst>
        <pc:spChg chg="mod">
          <ac:chgData name="Laura MacRae" userId="ef837880-cf76-463b-be55-cc83b737d8b8" providerId="ADAL" clId="{E077F93E-6EE4-41F5-8531-4EC3E1E93A76}" dt="2022-01-21T10:38:32.717" v="27" actId="5793"/>
          <ac:spMkLst>
            <pc:docMk/>
            <pc:sldMk cId="1144070146" sldId="262"/>
            <ac:spMk id="2" creationId="{BCCD4B7B-CE93-4914-AE69-A30A12FC7453}"/>
          </ac:spMkLst>
        </pc:spChg>
        <pc:picChg chg="mod">
          <ac:chgData name="Laura MacRae" userId="ef837880-cf76-463b-be55-cc83b737d8b8" providerId="ADAL" clId="{E077F93E-6EE4-41F5-8531-4EC3E1E93A76}" dt="2022-01-21T10:38:24.388" v="1" actId="1076"/>
          <ac:picMkLst>
            <pc:docMk/>
            <pc:sldMk cId="1144070146" sldId="262"/>
            <ac:picMk id="4" creationId="{4706CA2A-3B61-4320-A088-12A36C977B59}"/>
          </ac:picMkLst>
        </pc:picChg>
      </pc:sldChg>
      <pc:sldChg chg="modSp add">
        <pc:chgData name="Laura MacRae" userId="ef837880-cf76-463b-be55-cc83b737d8b8" providerId="ADAL" clId="{E077F93E-6EE4-41F5-8531-4EC3E1E93A76}" dt="2022-01-21T10:39:22.664" v="115" actId="20577"/>
        <pc:sldMkLst>
          <pc:docMk/>
          <pc:sldMk cId="813976739" sldId="263"/>
        </pc:sldMkLst>
        <pc:spChg chg="mod">
          <ac:chgData name="Laura MacRae" userId="ef837880-cf76-463b-be55-cc83b737d8b8" providerId="ADAL" clId="{E077F93E-6EE4-41F5-8531-4EC3E1E93A76}" dt="2022-01-21T10:38:47.847" v="34" actId="20577"/>
          <ac:spMkLst>
            <pc:docMk/>
            <pc:sldMk cId="813976739" sldId="263"/>
            <ac:spMk id="2" creationId="{A1B0EB99-60D7-45F1-AB1F-C4245D954EDE}"/>
          </ac:spMkLst>
        </pc:spChg>
        <pc:spChg chg="mod">
          <ac:chgData name="Laura MacRae" userId="ef837880-cf76-463b-be55-cc83b737d8b8" providerId="ADAL" clId="{E077F93E-6EE4-41F5-8531-4EC3E1E93A76}" dt="2022-01-21T10:39:22.664" v="115" actId="20577"/>
          <ac:spMkLst>
            <pc:docMk/>
            <pc:sldMk cId="813976739" sldId="263"/>
            <ac:spMk id="3" creationId="{470733FD-AEED-4C0D-971D-6F063590EB60}"/>
          </ac:spMkLst>
        </pc:spChg>
      </pc:sldChg>
      <pc:sldChg chg="modSp add">
        <pc:chgData name="Laura MacRae" userId="ef837880-cf76-463b-be55-cc83b737d8b8" providerId="ADAL" clId="{E077F93E-6EE4-41F5-8531-4EC3E1E93A76}" dt="2022-01-21T10:40:25.737" v="233" actId="20577"/>
        <pc:sldMkLst>
          <pc:docMk/>
          <pc:sldMk cId="3345672915" sldId="264"/>
        </pc:sldMkLst>
        <pc:spChg chg="mod">
          <ac:chgData name="Laura MacRae" userId="ef837880-cf76-463b-be55-cc83b737d8b8" providerId="ADAL" clId="{E077F93E-6EE4-41F5-8531-4EC3E1E93A76}" dt="2022-01-21T10:39:49.261" v="128" actId="20577"/>
          <ac:spMkLst>
            <pc:docMk/>
            <pc:sldMk cId="3345672915" sldId="264"/>
            <ac:spMk id="2" creationId="{A1B0EB99-60D7-45F1-AB1F-C4245D954EDE}"/>
          </ac:spMkLst>
        </pc:spChg>
        <pc:spChg chg="mod">
          <ac:chgData name="Laura MacRae" userId="ef837880-cf76-463b-be55-cc83b737d8b8" providerId="ADAL" clId="{E077F93E-6EE4-41F5-8531-4EC3E1E93A76}" dt="2022-01-21T10:40:25.737" v="233" actId="20577"/>
          <ac:spMkLst>
            <pc:docMk/>
            <pc:sldMk cId="3345672915" sldId="264"/>
            <ac:spMk id="3" creationId="{470733FD-AEED-4C0D-971D-6F063590EB60}"/>
          </ac:spMkLst>
        </pc:spChg>
      </pc:sldChg>
      <pc:sldChg chg="modSp add">
        <pc:chgData name="Laura MacRae" userId="ef837880-cf76-463b-be55-cc83b737d8b8" providerId="ADAL" clId="{E077F93E-6EE4-41F5-8531-4EC3E1E93A76}" dt="2022-01-21T10:40:54.505" v="314" actId="20577"/>
        <pc:sldMkLst>
          <pc:docMk/>
          <pc:sldMk cId="1878692167" sldId="265"/>
        </pc:sldMkLst>
        <pc:spChg chg="mod">
          <ac:chgData name="Laura MacRae" userId="ef837880-cf76-463b-be55-cc83b737d8b8" providerId="ADAL" clId="{E077F93E-6EE4-41F5-8531-4EC3E1E93A76}" dt="2022-01-21T10:40:36.003" v="243" actId="20577"/>
          <ac:spMkLst>
            <pc:docMk/>
            <pc:sldMk cId="1878692167" sldId="265"/>
            <ac:spMk id="2" creationId="{A1B0EB99-60D7-45F1-AB1F-C4245D954EDE}"/>
          </ac:spMkLst>
        </pc:spChg>
        <pc:spChg chg="mod">
          <ac:chgData name="Laura MacRae" userId="ef837880-cf76-463b-be55-cc83b737d8b8" providerId="ADAL" clId="{E077F93E-6EE4-41F5-8531-4EC3E1E93A76}" dt="2022-01-21T10:40:54.505" v="314" actId="20577"/>
          <ac:spMkLst>
            <pc:docMk/>
            <pc:sldMk cId="1878692167" sldId="265"/>
            <ac:spMk id="3" creationId="{470733FD-AEED-4C0D-971D-6F063590EB60}"/>
          </ac:spMkLst>
        </pc:spChg>
      </pc:sldChg>
      <pc:sldChg chg="modSp add">
        <pc:chgData name="Laura MacRae" userId="ef837880-cf76-463b-be55-cc83b737d8b8" providerId="ADAL" clId="{E077F93E-6EE4-41F5-8531-4EC3E1E93A76}" dt="2022-01-21T10:41:50.158" v="376" actId="20577"/>
        <pc:sldMkLst>
          <pc:docMk/>
          <pc:sldMk cId="769581971" sldId="266"/>
        </pc:sldMkLst>
        <pc:spChg chg="mod">
          <ac:chgData name="Laura MacRae" userId="ef837880-cf76-463b-be55-cc83b737d8b8" providerId="ADAL" clId="{E077F93E-6EE4-41F5-8531-4EC3E1E93A76}" dt="2022-01-21T10:41:13.993" v="328" actId="20577"/>
          <ac:spMkLst>
            <pc:docMk/>
            <pc:sldMk cId="769581971" sldId="266"/>
            <ac:spMk id="2" creationId="{A1B0EB99-60D7-45F1-AB1F-C4245D954EDE}"/>
          </ac:spMkLst>
        </pc:spChg>
        <pc:spChg chg="mod">
          <ac:chgData name="Laura MacRae" userId="ef837880-cf76-463b-be55-cc83b737d8b8" providerId="ADAL" clId="{E077F93E-6EE4-41F5-8531-4EC3E1E93A76}" dt="2022-01-21T10:41:50.158" v="376" actId="20577"/>
          <ac:spMkLst>
            <pc:docMk/>
            <pc:sldMk cId="769581971" sldId="266"/>
            <ac:spMk id="3" creationId="{470733FD-AEED-4C0D-971D-6F063590EB60}"/>
          </ac:spMkLst>
        </pc:spChg>
      </pc:sldChg>
      <pc:sldChg chg="modSp add">
        <pc:chgData name="Laura MacRae" userId="ef837880-cf76-463b-be55-cc83b737d8b8" providerId="ADAL" clId="{E077F93E-6EE4-41F5-8531-4EC3E1E93A76}" dt="2022-01-21T10:42:49.764" v="561" actId="5793"/>
        <pc:sldMkLst>
          <pc:docMk/>
          <pc:sldMk cId="4172368334" sldId="267"/>
        </pc:sldMkLst>
        <pc:spChg chg="mod">
          <ac:chgData name="Laura MacRae" userId="ef837880-cf76-463b-be55-cc83b737d8b8" providerId="ADAL" clId="{E077F93E-6EE4-41F5-8531-4EC3E1E93A76}" dt="2022-01-21T10:41:58.442" v="384" actId="20577"/>
          <ac:spMkLst>
            <pc:docMk/>
            <pc:sldMk cId="4172368334" sldId="267"/>
            <ac:spMk id="2" creationId="{A1B0EB99-60D7-45F1-AB1F-C4245D954EDE}"/>
          </ac:spMkLst>
        </pc:spChg>
        <pc:spChg chg="mod">
          <ac:chgData name="Laura MacRae" userId="ef837880-cf76-463b-be55-cc83b737d8b8" providerId="ADAL" clId="{E077F93E-6EE4-41F5-8531-4EC3E1E93A76}" dt="2022-01-21T10:42:49.764" v="561" actId="5793"/>
          <ac:spMkLst>
            <pc:docMk/>
            <pc:sldMk cId="4172368334" sldId="267"/>
            <ac:spMk id="3" creationId="{470733FD-AEED-4C0D-971D-6F063590EB60}"/>
          </ac:spMkLst>
        </pc:spChg>
      </pc:sldChg>
      <pc:sldChg chg="modSp add">
        <pc:chgData name="Laura MacRae" userId="ef837880-cf76-463b-be55-cc83b737d8b8" providerId="ADAL" clId="{E077F93E-6EE4-41F5-8531-4EC3E1E93A76}" dt="2022-01-21T10:43:43.037" v="701" actId="20577"/>
        <pc:sldMkLst>
          <pc:docMk/>
          <pc:sldMk cId="2526201132" sldId="268"/>
        </pc:sldMkLst>
        <pc:spChg chg="mod">
          <ac:chgData name="Laura MacRae" userId="ef837880-cf76-463b-be55-cc83b737d8b8" providerId="ADAL" clId="{E077F93E-6EE4-41F5-8531-4EC3E1E93A76}" dt="2022-01-21T10:43:04.676" v="574" actId="20577"/>
          <ac:spMkLst>
            <pc:docMk/>
            <pc:sldMk cId="2526201132" sldId="268"/>
            <ac:spMk id="2" creationId="{A1B0EB99-60D7-45F1-AB1F-C4245D954EDE}"/>
          </ac:spMkLst>
        </pc:spChg>
        <pc:spChg chg="mod">
          <ac:chgData name="Laura MacRae" userId="ef837880-cf76-463b-be55-cc83b737d8b8" providerId="ADAL" clId="{E077F93E-6EE4-41F5-8531-4EC3E1E93A76}" dt="2022-01-21T10:43:43.037" v="701" actId="20577"/>
          <ac:spMkLst>
            <pc:docMk/>
            <pc:sldMk cId="2526201132" sldId="268"/>
            <ac:spMk id="3" creationId="{470733FD-AEED-4C0D-971D-6F063590EB6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8ZGM8l0OZY" TargetMode="External"/><Relationship Id="rId2" Type="http://schemas.openxmlformats.org/officeDocument/2006/relationships/hyperlink" Target="https://www.youtube.com/watch?v=aAuN5ZnL4y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wCxFkPLuNyA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265CF-2A40-480E-9EAA-B04832DD95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Science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07DF74-A5FA-4DEE-8BD3-478B5BBB18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Catapult investigation</a:t>
            </a:r>
          </a:p>
        </p:txBody>
      </p:sp>
    </p:spTree>
    <p:extLst>
      <p:ext uri="{BB962C8B-B14F-4D97-AF65-F5344CB8AC3E}">
        <p14:creationId xmlns:p14="http://schemas.microsoft.com/office/powerpoint/2010/main" val="2997630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554D7-B348-4B08-9F9B-783BE7F6D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412FD-613F-48C1-9E22-1D5B1A76C9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construct and test some catapults</a:t>
            </a:r>
          </a:p>
          <a:p>
            <a:r>
              <a:rPr lang="en-GB" dirty="0"/>
              <a:t>To carry out simple comparative and fair test</a:t>
            </a:r>
          </a:p>
          <a:p>
            <a:r>
              <a:rPr lang="en-GB" dirty="0"/>
              <a:t>To gather and record data to help in answering questions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45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AF6E8-00AB-4E27-9A7D-DB4C59E4E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The Engineering Design Process.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C73BB-2BAD-47DD-8294-6AA2E0D40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08" y="2257510"/>
            <a:ext cx="11090592" cy="44398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winkl" panose="02000000000000000000" pitchFamily="2" charset="0"/>
              </a:rPr>
              <a:t>To make our catapults, we will use something that engineers utilize every day: </a:t>
            </a:r>
          </a:p>
          <a:p>
            <a:pPr marL="0" indent="0">
              <a:buNone/>
            </a:pPr>
            <a:r>
              <a:rPr lang="en-GB" dirty="0">
                <a:latin typeface="Twinkl" panose="02000000000000000000" pitchFamily="2" charset="0"/>
              </a:rPr>
              <a:t>This is a circular, six-step plan that helps us create the best possible solution to a problem.</a:t>
            </a:r>
          </a:p>
          <a:p>
            <a:pPr marL="0" indent="0">
              <a:buNone/>
            </a:pPr>
            <a:r>
              <a:rPr lang="en-GB" dirty="0">
                <a:latin typeface="Twinkl" panose="02000000000000000000" pitchFamily="2" charset="0"/>
              </a:rPr>
              <a:t>From NASA (who knows a thing or two about engineering), 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1: Ask (what problem are you trying to solve?)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2: Imagine (what knowledge do you need to better understand the problem?)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3: Plan (draw or write out a plan including amount of materials needed)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4: Create (build a prototype)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5: Experiment (test your prototype and see how it works)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6: Improve (how can you make the prototype better?)</a:t>
            </a:r>
          </a:p>
        </p:txBody>
      </p:sp>
    </p:spTree>
    <p:extLst>
      <p:ext uri="{BB962C8B-B14F-4D97-AF65-F5344CB8AC3E}">
        <p14:creationId xmlns:p14="http://schemas.microsoft.com/office/powerpoint/2010/main" val="1897487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7E903-F5CF-4394-A268-3139FD2A2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884" y="417614"/>
            <a:ext cx="8761413" cy="706964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Materials List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AB0F10-D98B-4D29-916C-4729FA76B2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82" y="2236573"/>
            <a:ext cx="8043421" cy="40278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While this is the list of materials we used for our catapult, your materials may vary.</a:t>
            </a:r>
          </a:p>
          <a:p>
            <a:pPr marL="0" indent="0">
              <a:buNone/>
            </a:pPr>
            <a:r>
              <a:rPr lang="en-GB" dirty="0"/>
              <a:t>Rubber bands (the more the merrier!)</a:t>
            </a:r>
          </a:p>
          <a:p>
            <a:pPr marL="0" indent="0">
              <a:buNone/>
            </a:pPr>
            <a:r>
              <a:rPr lang="en-GB" dirty="0"/>
              <a:t>Hot glue guns and glue sticks</a:t>
            </a:r>
          </a:p>
          <a:p>
            <a:pPr marL="0" indent="0">
              <a:buNone/>
            </a:pPr>
            <a:r>
              <a:rPr lang="en-GB" dirty="0"/>
              <a:t>Scissors                        Popsicle/craft sticks</a:t>
            </a:r>
          </a:p>
          <a:p>
            <a:pPr marL="0" indent="0">
              <a:buNone/>
            </a:pPr>
            <a:r>
              <a:rPr lang="en-GB" dirty="0"/>
              <a:t>Straws                         Paper clips                 Mini marshmallows</a:t>
            </a:r>
          </a:p>
          <a:p>
            <a:pPr marL="0" indent="0">
              <a:buNone/>
            </a:pPr>
            <a:r>
              <a:rPr lang="en-GB" dirty="0"/>
              <a:t>Pipe cleaners            Cups                Markers    Bottle caps,</a:t>
            </a:r>
          </a:p>
          <a:p>
            <a:pPr marL="0" indent="0">
              <a:buNone/>
            </a:pPr>
            <a:r>
              <a:rPr lang="en-GB" dirty="0"/>
              <a:t> Paper                            Bowls Tapes (scotch, masking, and/or duct)</a:t>
            </a:r>
          </a:p>
        </p:txBody>
      </p:sp>
    </p:spTree>
    <p:extLst>
      <p:ext uri="{BB962C8B-B14F-4D97-AF65-F5344CB8AC3E}">
        <p14:creationId xmlns:p14="http://schemas.microsoft.com/office/powerpoint/2010/main" val="2148904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5DAEA-049E-4D45-9978-6AA0777BA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D9019A-BA6B-4413-BD3C-1E94E4B9F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323" y="2434280"/>
            <a:ext cx="9288635" cy="53278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ASK: Our task is to make a catapult using the materials we have on hand, but how will we do this? </a:t>
            </a:r>
          </a:p>
          <a:p>
            <a:pPr marL="0" indent="0">
              <a:buNone/>
            </a:pPr>
            <a:r>
              <a:rPr lang="en-GB" dirty="0"/>
              <a:t>IMAGINE: What do catapults look like? How have people made them with household materials?</a:t>
            </a:r>
          </a:p>
          <a:p>
            <a:pPr marL="0" indent="0">
              <a:buNone/>
            </a:pPr>
            <a:r>
              <a:rPr lang="en-GB" dirty="0"/>
              <a:t>PLAN: Choose just a couple of your best ideas to sketch out in more detail and decide on which one you want to make.</a:t>
            </a:r>
          </a:p>
          <a:p>
            <a:pPr marL="0" indent="0">
              <a:buNone/>
            </a:pPr>
            <a:r>
              <a:rPr lang="en-GB" dirty="0"/>
              <a:t>CREATE: Build your catapult based on your plan.</a:t>
            </a:r>
          </a:p>
          <a:p>
            <a:pPr marL="0" indent="0">
              <a:buNone/>
            </a:pPr>
            <a:r>
              <a:rPr lang="en-GB" dirty="0"/>
              <a:t>TEST: Test your design to see how well it works. How far and how accurately can your catapult fire the projectile? What parts are working well, and what could use tinkering?</a:t>
            </a:r>
          </a:p>
          <a:p>
            <a:pPr marL="0" indent="0">
              <a:buNone/>
            </a:pPr>
            <a:r>
              <a:rPr lang="en-GB" dirty="0"/>
              <a:t>IMPROVE: Based on your test results, what about your design could be improved and why? What might you change to make it better? Let’s build a second version!</a:t>
            </a:r>
          </a:p>
        </p:txBody>
      </p:sp>
    </p:spTree>
    <p:extLst>
      <p:ext uri="{BB962C8B-B14F-4D97-AF65-F5344CB8AC3E}">
        <p14:creationId xmlns:p14="http://schemas.microsoft.com/office/powerpoint/2010/main" val="3706790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D4B7B-CE93-4914-AE69-A30A12FC7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do you agree with 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706CA2A-3B61-4320-A088-12A36C977B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0778" y="2475714"/>
            <a:ext cx="6849529" cy="408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070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199AA-2648-4612-A0FC-27AF31E7B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Watch the video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6CB03F-FA9E-4EA9-95F4-03962F31C1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https://www.youtube.com/watch?v=aAuN5ZnL4yE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Catapult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https://www.youtube.com/watch?v=68ZGM8l0OZY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Wooden sling shot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hlinkClick r:id="rId4"/>
              </a:rPr>
              <a:t>https://www.youtube.com/watch?v=wCxFkPLuNyA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Paper sling shot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4420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Build a catapult .</a:t>
            </a:r>
          </a:p>
          <a:p>
            <a:r>
              <a:rPr lang="en-GB" dirty="0"/>
              <a:t>Who can make the missile go the furthest distance?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976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Imagine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What’s a catapult?</a:t>
            </a:r>
          </a:p>
          <a:p>
            <a:r>
              <a:rPr lang="en-GB" dirty="0"/>
              <a:t>What’s a sling shot?</a:t>
            </a:r>
          </a:p>
          <a:p>
            <a:r>
              <a:rPr lang="en-GB" dirty="0"/>
              <a:t>What’s a missile?</a:t>
            </a:r>
          </a:p>
          <a:p>
            <a:r>
              <a:rPr lang="en-GB" dirty="0"/>
              <a:t>How are we going to record results?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672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Which design are you going to try and why ?</a:t>
            </a:r>
          </a:p>
          <a:p>
            <a:r>
              <a:rPr lang="en-GB" dirty="0"/>
              <a:t>Draw and label materials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8692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Create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Build your idea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9581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Give your catapult or sling shot a try</a:t>
            </a:r>
          </a:p>
          <a:p>
            <a:r>
              <a:rPr lang="en-GB" dirty="0"/>
              <a:t>Does it work well?</a:t>
            </a:r>
          </a:p>
          <a:p>
            <a:r>
              <a:rPr lang="en-GB" dirty="0"/>
              <a:t>If it doesn’t what are you going to try ? </a:t>
            </a:r>
          </a:p>
          <a:p>
            <a:r>
              <a:rPr lang="en-GB" dirty="0"/>
              <a:t>How will you adapt it and change it?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2368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Improve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Make any changes you need!</a:t>
            </a:r>
          </a:p>
          <a:p>
            <a:pPr marL="0" indent="0">
              <a:buNone/>
            </a:pPr>
            <a:r>
              <a:rPr lang="en-GB" dirty="0"/>
              <a:t>Ready for the grand final!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Whose missile will go the furthest?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Measure the </a:t>
            </a:r>
            <a:r>
              <a:rPr lang="en-GB"/>
              <a:t>length they go 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62011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3203CA-CC9A-40EC-89C1-6586F2558C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906C5FC-BA79-49CA-AB65-2B965FE864E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17B849-6721-4797-ABA2-14E6271D2F4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22</TotalTime>
  <Words>544</Words>
  <Application>Microsoft Office PowerPoint</Application>
  <PresentationFormat>Widescreen</PresentationFormat>
  <Paragraphs>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Twinkl</vt:lpstr>
      <vt:lpstr>Wingdings 3</vt:lpstr>
      <vt:lpstr>Ion Boardroom</vt:lpstr>
      <vt:lpstr>Science </vt:lpstr>
      <vt:lpstr>PowerPoint Presentation</vt:lpstr>
      <vt:lpstr>The Engineering Design Process.</vt:lpstr>
      <vt:lpstr> Materials List  </vt:lpstr>
      <vt:lpstr>PowerPoint Presentation</vt:lpstr>
      <vt:lpstr>Who do you agree with …</vt:lpstr>
      <vt:lpstr>Watch the video …</vt:lpstr>
      <vt:lpstr>Task</vt:lpstr>
      <vt:lpstr>Imagine </vt:lpstr>
      <vt:lpstr>Plan  </vt:lpstr>
      <vt:lpstr>Create   </vt:lpstr>
      <vt:lpstr>Test</vt:lpstr>
      <vt:lpstr>Improve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</dc:title>
  <dc:creator>Laura MacRae</dc:creator>
  <cp:lastModifiedBy>Laura MacRae</cp:lastModifiedBy>
  <cp:revision>2</cp:revision>
  <dcterms:created xsi:type="dcterms:W3CDTF">2022-01-21T10:21:17Z</dcterms:created>
  <dcterms:modified xsi:type="dcterms:W3CDTF">2022-01-21T10:43:45Z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