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298" r:id="rId13"/>
    <p:sldId id="312" r:id="rId14"/>
    <p:sldId id="299" r:id="rId15"/>
    <p:sldId id="300" r:id="rId16"/>
    <p:sldId id="313" r:id="rId17"/>
    <p:sldId id="301" r:id="rId18"/>
    <p:sldId id="311" r:id="rId19"/>
    <p:sldId id="314" r:id="rId20"/>
    <p:sldId id="315" r:id="rId21"/>
    <p:sldId id="316" r:id="rId22"/>
    <p:sldId id="308" r:id="rId23"/>
    <p:sldId id="318" r:id="rId24"/>
    <p:sldId id="319" r:id="rId25"/>
    <p:sldId id="320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15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29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31/03/2021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31/03/2021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14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14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14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5948" y="2717571"/>
            <a:ext cx="6645216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What is one more than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thirty</a:t>
            </a:r>
            <a:r>
              <a:rPr lang="en-GB" sz="2800" dirty="0" smtClean="0">
                <a:latin typeface="Comic Sans MS" panose="030F0702030302020204" pitchFamily="66" charset="0"/>
              </a:rPr>
              <a:t>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Is </a:t>
            </a:r>
            <a:r>
              <a:rPr lang="en-GB" sz="2800" dirty="0" smtClean="0">
                <a:latin typeface="Comic Sans MS" panose="030F0702030302020204" pitchFamily="66" charset="0"/>
              </a:rPr>
              <a:t>your </a:t>
            </a:r>
            <a:r>
              <a:rPr lang="en-GB" sz="2800" dirty="0" smtClean="0">
                <a:latin typeface="Comic Sans MS" panose="030F0702030302020204" pitchFamily="66" charset="0"/>
              </a:rPr>
              <a:t>hand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longer or shorter </a:t>
            </a:r>
            <a:r>
              <a:rPr lang="en-GB" sz="2800" dirty="0" smtClean="0">
                <a:latin typeface="Comic Sans MS" panose="030F0702030302020204" pitchFamily="66" charset="0"/>
              </a:rPr>
              <a:t>than your foot?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Let’s count in 2s starting at 10 and         ending at 20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Let’s count in 5s starting at 15 and      ending at 50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3494" y="2145257"/>
            <a:ext cx="1067337" cy="993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What is one more than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thirty</a:t>
            </a:r>
            <a:r>
              <a:rPr lang="en-GB" sz="2800" dirty="0" smtClean="0">
                <a:latin typeface="Comic Sans MS" panose="030F0702030302020204" pitchFamily="66" charset="0"/>
              </a:rPr>
              <a:t>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Is </a:t>
            </a:r>
            <a:r>
              <a:rPr lang="en-GB" sz="2800" dirty="0" smtClean="0">
                <a:latin typeface="Comic Sans MS" panose="030F0702030302020204" pitchFamily="66" charset="0"/>
              </a:rPr>
              <a:t>your </a:t>
            </a:r>
            <a:r>
              <a:rPr lang="en-GB" sz="2800" dirty="0" smtClean="0">
                <a:latin typeface="Comic Sans MS" panose="030F0702030302020204" pitchFamily="66" charset="0"/>
              </a:rPr>
              <a:t>hand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longer or shorter </a:t>
            </a:r>
            <a:r>
              <a:rPr lang="en-GB" sz="2800" dirty="0" smtClean="0">
                <a:latin typeface="Comic Sans MS" panose="030F0702030302020204" pitchFamily="66" charset="0"/>
              </a:rPr>
              <a:t>than your foot? 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Let’s count in 2s starting at 10 and         ending at 20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Let’s count in 5s starting at 15 and      ending at 50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245803" y="33477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31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35916" y="2332127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shorter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375329" y="3788626"/>
            <a:ext cx="39535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10, 12, 14, 16, 18, 20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63705" y="5505421"/>
            <a:ext cx="5329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15, 20, 25, 30, 35, 40, 45, 50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3494" y="2145257"/>
            <a:ext cx="1067337" cy="99372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56638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40658" y="66982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Make equal groups of 2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39917">
            <a:off x="971567" y="1741447"/>
            <a:ext cx="937865" cy="1325112"/>
          </a:xfrm>
          <a:prstGeom prst="rect">
            <a:avLst/>
          </a:prstGeom>
          <a:noFill/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39917">
            <a:off x="1829607" y="1741447"/>
            <a:ext cx="937865" cy="1325112"/>
          </a:xfrm>
          <a:prstGeom prst="rect">
            <a:avLst/>
          </a:prstGeom>
          <a:noFill/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39917">
            <a:off x="2687647" y="1741447"/>
            <a:ext cx="937865" cy="1325112"/>
          </a:xfrm>
          <a:prstGeom prst="rect">
            <a:avLst/>
          </a:prstGeom>
          <a:noFill/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39917">
            <a:off x="3545687" y="1741447"/>
            <a:ext cx="937865" cy="1325112"/>
          </a:xfrm>
          <a:prstGeom prst="rect">
            <a:avLst/>
          </a:prstGeom>
          <a:noFill/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39917">
            <a:off x="4403727" y="1741447"/>
            <a:ext cx="937865" cy="1325112"/>
          </a:xfrm>
          <a:prstGeom prst="rect">
            <a:avLst/>
          </a:prstGeom>
          <a:noFill/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39917">
            <a:off x="5261767" y="1741447"/>
            <a:ext cx="937865" cy="1325112"/>
          </a:xfrm>
          <a:prstGeom prst="rect">
            <a:avLst/>
          </a:prstGeom>
          <a:noFill/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39917">
            <a:off x="6119807" y="1741447"/>
            <a:ext cx="937865" cy="1325112"/>
          </a:xfrm>
          <a:prstGeom prst="rect">
            <a:avLst/>
          </a:prstGeom>
          <a:noFill/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39917">
            <a:off x="6977850" y="1741447"/>
            <a:ext cx="937865" cy="1325112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1136877" y="3552013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 pencils altogether.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164174" y="4441336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 pencils in each group.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94871" y="5261468"/>
            <a:ext cx="6810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 equal groups of 2 pencils.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212784" y="3607558"/>
            <a:ext cx="5355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3235965" y="3597460"/>
            <a:ext cx="535559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3093289" y="4417592"/>
            <a:ext cx="535559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2746873" y="5224078"/>
            <a:ext cx="535559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3098031" y="4415818"/>
            <a:ext cx="5355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751615" y="5224078"/>
            <a:ext cx="5355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3" name="Oval 22"/>
          <p:cNvSpPr/>
          <p:nvPr/>
        </p:nvSpPr>
        <p:spPr>
          <a:xfrm rot="1173567">
            <a:off x="1154787" y="1359132"/>
            <a:ext cx="1512000" cy="1980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 rot="1173567">
            <a:off x="2891923" y="1386904"/>
            <a:ext cx="1512000" cy="1980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 rot="1173567">
            <a:off x="4581889" y="1386905"/>
            <a:ext cx="1512000" cy="1980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 rot="1173567">
            <a:off x="6286473" y="1414677"/>
            <a:ext cx="1512000" cy="1980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 animBg="1"/>
      <p:bldP spid="19" grpId="0" animBg="1"/>
      <p:bldP spid="20" grpId="0" animBg="1"/>
      <p:bldP spid="21" grpId="0"/>
      <p:bldP spid="22" grpId="0"/>
      <p:bldP spid="23" grpId="0" animBg="1"/>
      <p:bldP spid="25" grpId="0" animBg="1"/>
      <p:bldP spid="26" grpId="0" animBg="1"/>
      <p:bldP spid="2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64162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Make equal groups of 4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39917">
            <a:off x="971564" y="1755574"/>
            <a:ext cx="937865" cy="1325112"/>
          </a:xfrm>
          <a:prstGeom prst="rect">
            <a:avLst/>
          </a:prstGeom>
          <a:noFill/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39917">
            <a:off x="1808791" y="1755574"/>
            <a:ext cx="937865" cy="1325112"/>
          </a:xfrm>
          <a:prstGeom prst="rect">
            <a:avLst/>
          </a:prstGeom>
          <a:noFill/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39917">
            <a:off x="2646018" y="1755574"/>
            <a:ext cx="937865" cy="1325112"/>
          </a:xfrm>
          <a:prstGeom prst="rect">
            <a:avLst/>
          </a:prstGeom>
          <a:noFill/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39917">
            <a:off x="3483245" y="1755574"/>
            <a:ext cx="937865" cy="1325112"/>
          </a:xfrm>
          <a:prstGeom prst="rect">
            <a:avLst/>
          </a:prstGeom>
          <a:noFill/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39917">
            <a:off x="4320472" y="1755574"/>
            <a:ext cx="937865" cy="1325112"/>
          </a:xfrm>
          <a:prstGeom prst="rect">
            <a:avLst/>
          </a:prstGeom>
          <a:noFill/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39917">
            <a:off x="5157699" y="1755574"/>
            <a:ext cx="937865" cy="1325112"/>
          </a:xfrm>
          <a:prstGeom prst="rect">
            <a:avLst/>
          </a:prstGeom>
          <a:noFill/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39917">
            <a:off x="5994926" y="1755574"/>
            <a:ext cx="937865" cy="1325112"/>
          </a:xfrm>
          <a:prstGeom prst="rect">
            <a:avLst/>
          </a:prstGeom>
          <a:noFill/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39917">
            <a:off x="6832153" y="1755574"/>
            <a:ext cx="937865" cy="1325112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1136877" y="3552013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 pencils altogether.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164174" y="4441336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 pencils in each group.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88132" y="5276712"/>
            <a:ext cx="7023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 equal groups of 4 pencils.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212784" y="3607558"/>
            <a:ext cx="5355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3235965" y="3597460"/>
            <a:ext cx="535559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3093289" y="4417592"/>
            <a:ext cx="535559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2746873" y="5231210"/>
            <a:ext cx="535559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3098031" y="4415818"/>
            <a:ext cx="5355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751615" y="5231210"/>
            <a:ext cx="5355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3" name="Oval 22"/>
          <p:cNvSpPr/>
          <p:nvPr/>
        </p:nvSpPr>
        <p:spPr>
          <a:xfrm rot="21414263">
            <a:off x="1047081" y="1287664"/>
            <a:ext cx="3393957" cy="2196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 rot="21414263">
            <a:off x="4487085" y="1352314"/>
            <a:ext cx="3393957" cy="2196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20811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 animBg="1"/>
      <p:bldP spid="19" grpId="0" animBg="1"/>
      <p:bldP spid="20" grpId="0" animBg="1"/>
      <p:bldP spid="21" grpId="0"/>
      <p:bldP spid="22" grpId="0"/>
      <p:bldP spid="23" grpId="0" animBg="1"/>
      <p:bldP spid="2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1 </a:t>
            </a:r>
            <a:r>
              <a:rPr lang="en-GB" dirty="0" smtClean="0"/>
              <a:t>and </a:t>
            </a:r>
            <a:r>
              <a:rPr lang="en-GB" dirty="0" smtClean="0"/>
              <a:t>2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8247" y="426555"/>
            <a:ext cx="1236150" cy="119752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293720">
            <a:off x="2841576" y="607614"/>
            <a:ext cx="1236150" cy="119752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0547" y="426555"/>
            <a:ext cx="1236150" cy="119752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08599">
            <a:off x="5213685" y="372001"/>
            <a:ext cx="1236150" cy="119752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876592">
            <a:off x="1844629" y="3588833"/>
            <a:ext cx="1236150" cy="119752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26748">
            <a:off x="2971545" y="3425178"/>
            <a:ext cx="1236150" cy="119752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695" y="3425178"/>
            <a:ext cx="1236150" cy="119752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82031">
            <a:off x="5443845" y="3425178"/>
            <a:ext cx="1236150" cy="119752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45744">
            <a:off x="1735395" y="1421246"/>
            <a:ext cx="1236150" cy="119752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8719" y="1379016"/>
            <a:ext cx="1236150" cy="119752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36451">
            <a:off x="4215003" y="1334153"/>
            <a:ext cx="1236150" cy="119752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69811">
            <a:off x="5443845" y="1421246"/>
            <a:ext cx="1236150" cy="119752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730438">
            <a:off x="1982851" y="2570982"/>
            <a:ext cx="1236150" cy="119752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27883">
            <a:off x="2971545" y="2462261"/>
            <a:ext cx="1236150" cy="119752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354233">
            <a:off x="4413212" y="2610252"/>
            <a:ext cx="1236150" cy="119752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33559">
            <a:off x="5484779" y="2557196"/>
            <a:ext cx="1236150" cy="119752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1004" y="4666567"/>
            <a:ext cx="1239975" cy="856305"/>
          </a:xfrm>
          <a:prstGeom prst="rect">
            <a:avLst/>
          </a:prstGeom>
        </p:spPr>
      </p:pic>
      <p:sp>
        <p:nvSpPr>
          <p:cNvPr id="32" name="Rounded Rectangular Callout 31"/>
          <p:cNvSpPr/>
          <p:nvPr/>
        </p:nvSpPr>
        <p:spPr>
          <a:xfrm>
            <a:off x="2001142" y="4780821"/>
            <a:ext cx="2741042" cy="689767"/>
          </a:xfrm>
          <a:prstGeom prst="wedgeRoundRectCallout">
            <a:avLst>
              <a:gd name="adj1" fmla="val -63359"/>
              <a:gd name="adj2" fmla="val 9490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1954971" y="4757526"/>
            <a:ext cx="27371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will try making equal groups of 4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950346" y="5581420"/>
            <a:ext cx="7023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 equal groups of </a:t>
            </a:r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 bees.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3103884" y="5535918"/>
            <a:ext cx="535559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/>
          <p:cNvSpPr txBox="1"/>
          <p:nvPr/>
        </p:nvSpPr>
        <p:spPr>
          <a:xfrm>
            <a:off x="3108626" y="5535918"/>
            <a:ext cx="5355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1734373" y="558973"/>
            <a:ext cx="2499448" cy="207285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ounded Rectangle 40"/>
          <p:cNvSpPr/>
          <p:nvPr/>
        </p:nvSpPr>
        <p:spPr>
          <a:xfrm>
            <a:off x="4234843" y="558973"/>
            <a:ext cx="2499448" cy="207285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ounded Rectangle 41"/>
          <p:cNvSpPr/>
          <p:nvPr/>
        </p:nvSpPr>
        <p:spPr>
          <a:xfrm>
            <a:off x="1739727" y="2622038"/>
            <a:ext cx="2499448" cy="207285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ounded Rectangle 42"/>
          <p:cNvSpPr/>
          <p:nvPr/>
        </p:nvSpPr>
        <p:spPr>
          <a:xfrm>
            <a:off x="4262619" y="2622038"/>
            <a:ext cx="2499448" cy="207285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/>
      <p:bldP spid="34" grpId="0"/>
      <p:bldP spid="35" grpId="0" animBg="1"/>
      <p:bldP spid="36" grpId="0"/>
      <p:bldP spid="40" grpId="0" animBg="1"/>
      <p:bldP spid="41" grpId="0" animBg="1"/>
      <p:bldP spid="42" grpId="0" animBg="1"/>
      <p:bldP spid="4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779" y="948351"/>
            <a:ext cx="1236149" cy="119752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7929" y="948351"/>
            <a:ext cx="1236149" cy="119752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4079" y="948351"/>
            <a:ext cx="1236149" cy="119752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0229" y="948351"/>
            <a:ext cx="1236149" cy="119752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927" y="1943042"/>
            <a:ext cx="1236149" cy="119752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077" y="1943042"/>
            <a:ext cx="1236149" cy="119752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1227" y="1943042"/>
            <a:ext cx="1236149" cy="119752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7377" y="1943042"/>
            <a:ext cx="1236149" cy="119752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927" y="2984057"/>
            <a:ext cx="1236149" cy="119752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077" y="2984057"/>
            <a:ext cx="1236149" cy="119752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1227" y="2984057"/>
            <a:ext cx="1236149" cy="119752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7377" y="2984057"/>
            <a:ext cx="1236149" cy="119752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1004" y="4226691"/>
            <a:ext cx="1239975" cy="856305"/>
          </a:xfrm>
          <a:prstGeom prst="rect">
            <a:avLst/>
          </a:prstGeom>
        </p:spPr>
      </p:pic>
      <p:sp>
        <p:nvSpPr>
          <p:cNvPr id="32" name="Rounded Rectangular Callout 31"/>
          <p:cNvSpPr/>
          <p:nvPr/>
        </p:nvSpPr>
        <p:spPr>
          <a:xfrm>
            <a:off x="1996380" y="4446051"/>
            <a:ext cx="2741042" cy="835389"/>
          </a:xfrm>
          <a:prstGeom prst="wedgeRoundRectCallout">
            <a:avLst>
              <a:gd name="adj1" fmla="val -63857"/>
              <a:gd name="adj2" fmla="val -22168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/>
          <p:cNvSpPr txBox="1"/>
          <p:nvPr/>
        </p:nvSpPr>
        <p:spPr>
          <a:xfrm>
            <a:off x="950346" y="5581420"/>
            <a:ext cx="7023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 equal groups of </a:t>
            </a:r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 ants.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3103884" y="5535918"/>
            <a:ext cx="535559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/>
          <p:cNvSpPr txBox="1"/>
          <p:nvPr/>
        </p:nvSpPr>
        <p:spPr>
          <a:xfrm>
            <a:off x="3108626" y="5535918"/>
            <a:ext cx="5355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7" name="Rounded Rectangular Callout 36"/>
          <p:cNvSpPr/>
          <p:nvPr/>
        </p:nvSpPr>
        <p:spPr>
          <a:xfrm>
            <a:off x="6711696" y="2964270"/>
            <a:ext cx="1424455" cy="1174872"/>
          </a:xfrm>
          <a:prstGeom prst="wedgeRoundRectCallout">
            <a:avLst>
              <a:gd name="adj1" fmla="val -17457"/>
              <a:gd name="adj2" fmla="val 83648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Box 37"/>
          <p:cNvSpPr txBox="1"/>
          <p:nvPr/>
        </p:nvSpPr>
        <p:spPr>
          <a:xfrm>
            <a:off x="6583528" y="3107485"/>
            <a:ext cx="17059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This looks like an array!</a:t>
            </a: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1697" y="4583271"/>
            <a:ext cx="1516032" cy="1061222"/>
          </a:xfrm>
          <a:prstGeom prst="rect">
            <a:avLst/>
          </a:prstGeom>
        </p:spPr>
      </p:pic>
      <p:sp>
        <p:nvSpPr>
          <p:cNvPr id="30" name="Rounded Rectangle 29"/>
          <p:cNvSpPr/>
          <p:nvPr/>
        </p:nvSpPr>
        <p:spPr>
          <a:xfrm>
            <a:off x="1582354" y="3063327"/>
            <a:ext cx="5003450" cy="1009926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Box 39"/>
          <p:cNvSpPr txBox="1"/>
          <p:nvPr/>
        </p:nvSpPr>
        <p:spPr>
          <a:xfrm>
            <a:off x="1992156" y="4541102"/>
            <a:ext cx="27371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will try making equal groups of 4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1584631" y="991869"/>
            <a:ext cx="2499448" cy="2072856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ounded Rectangle 41"/>
          <p:cNvSpPr/>
          <p:nvPr/>
        </p:nvSpPr>
        <p:spPr>
          <a:xfrm>
            <a:off x="4097653" y="991869"/>
            <a:ext cx="2499448" cy="2072856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/>
          <p:cNvSpPr txBox="1"/>
          <p:nvPr/>
        </p:nvSpPr>
        <p:spPr>
          <a:xfrm>
            <a:off x="1025510" y="31470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Make equal groups of 4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06109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4" grpId="0"/>
      <p:bldP spid="35" grpId="0" animBg="1"/>
      <p:bldP spid="36" grpId="0"/>
      <p:bldP spid="37" grpId="0" animBg="1"/>
      <p:bldP spid="38" grpId="0"/>
      <p:bldP spid="30" grpId="0" animBg="1"/>
      <p:bldP spid="40" grpId="0"/>
      <p:bldP spid="41" grpId="0" animBg="1"/>
      <p:bldP spid="4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779" y="935288"/>
            <a:ext cx="1236149" cy="119752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7929" y="935288"/>
            <a:ext cx="1236149" cy="119752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4079" y="935288"/>
            <a:ext cx="1236149" cy="119752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0229" y="935288"/>
            <a:ext cx="1236149" cy="119752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927" y="1929979"/>
            <a:ext cx="1236149" cy="119752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077" y="1929979"/>
            <a:ext cx="1236149" cy="119752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1227" y="1929979"/>
            <a:ext cx="1236149" cy="119752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7377" y="1929979"/>
            <a:ext cx="1236149" cy="119752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927" y="2970994"/>
            <a:ext cx="1236149" cy="119752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077" y="2970994"/>
            <a:ext cx="1236149" cy="119752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1227" y="2970994"/>
            <a:ext cx="1236149" cy="119752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7377" y="2970994"/>
            <a:ext cx="1236149" cy="119752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1004" y="4226691"/>
            <a:ext cx="1239975" cy="856305"/>
          </a:xfrm>
          <a:prstGeom prst="rect">
            <a:avLst/>
          </a:prstGeom>
        </p:spPr>
      </p:pic>
      <p:sp>
        <p:nvSpPr>
          <p:cNvPr id="32" name="Rounded Rectangular Callout 31"/>
          <p:cNvSpPr/>
          <p:nvPr/>
        </p:nvSpPr>
        <p:spPr>
          <a:xfrm>
            <a:off x="1996380" y="4635122"/>
            <a:ext cx="2741042" cy="646318"/>
          </a:xfrm>
          <a:prstGeom prst="wedgeRoundRectCallout">
            <a:avLst>
              <a:gd name="adj1" fmla="val -63857"/>
              <a:gd name="adj2" fmla="val -22168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1899913" y="4733044"/>
            <a:ext cx="27371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Each row has 4!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950346" y="5581420"/>
            <a:ext cx="7023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 equal groups of </a:t>
            </a:r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 ants.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3103884" y="5535918"/>
            <a:ext cx="535559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/>
          <p:cNvSpPr txBox="1"/>
          <p:nvPr/>
        </p:nvSpPr>
        <p:spPr>
          <a:xfrm>
            <a:off x="3108626" y="5535918"/>
            <a:ext cx="5355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7" name="Rounded Rectangular Callout 36"/>
          <p:cNvSpPr/>
          <p:nvPr/>
        </p:nvSpPr>
        <p:spPr>
          <a:xfrm>
            <a:off x="6711696" y="2964270"/>
            <a:ext cx="1424455" cy="1174872"/>
          </a:xfrm>
          <a:prstGeom prst="wedgeRoundRectCallout">
            <a:avLst>
              <a:gd name="adj1" fmla="val -17457"/>
              <a:gd name="adj2" fmla="val 83648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Box 37"/>
          <p:cNvSpPr txBox="1"/>
          <p:nvPr/>
        </p:nvSpPr>
        <p:spPr>
          <a:xfrm>
            <a:off x="6583528" y="3107485"/>
            <a:ext cx="17059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This looks like an array!</a:t>
            </a: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1697" y="4583271"/>
            <a:ext cx="1516032" cy="1061222"/>
          </a:xfrm>
          <a:prstGeom prst="rect">
            <a:avLst/>
          </a:prstGeom>
        </p:spPr>
      </p:pic>
      <p:sp>
        <p:nvSpPr>
          <p:cNvPr id="30" name="Rounded Rectangle 29"/>
          <p:cNvSpPr/>
          <p:nvPr/>
        </p:nvSpPr>
        <p:spPr>
          <a:xfrm>
            <a:off x="1582354" y="3050264"/>
            <a:ext cx="5003450" cy="1009926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1580076" y="2040096"/>
            <a:ext cx="5003450" cy="1009926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1580076" y="1018284"/>
            <a:ext cx="5003450" cy="1009926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/>
          <p:cNvSpPr txBox="1"/>
          <p:nvPr/>
        </p:nvSpPr>
        <p:spPr>
          <a:xfrm>
            <a:off x="1025510" y="31470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Make equal groups of 4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84683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/>
      <p:bldP spid="34" grpId="0"/>
      <p:bldP spid="35" grpId="0" animBg="1"/>
      <p:bldP spid="36" grpId="0"/>
      <p:bldP spid="30" grpId="0" animBg="1"/>
      <p:bldP spid="28" grpId="0" animBg="1"/>
      <p:bldP spid="2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779" y="935288"/>
            <a:ext cx="1236149" cy="119752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7929" y="935288"/>
            <a:ext cx="1236149" cy="119752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4079" y="935288"/>
            <a:ext cx="1236149" cy="119752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0229" y="935288"/>
            <a:ext cx="1236149" cy="119752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927" y="1929979"/>
            <a:ext cx="1236149" cy="119752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077" y="1929979"/>
            <a:ext cx="1236149" cy="119752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1227" y="1929979"/>
            <a:ext cx="1236149" cy="119752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7377" y="1929979"/>
            <a:ext cx="1236149" cy="119752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927" y="2970994"/>
            <a:ext cx="1236149" cy="119752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077" y="2970994"/>
            <a:ext cx="1236149" cy="119752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1227" y="2970994"/>
            <a:ext cx="1236149" cy="119752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7377" y="2970994"/>
            <a:ext cx="1236149" cy="119752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1004" y="4226691"/>
            <a:ext cx="1239975" cy="856305"/>
          </a:xfrm>
          <a:prstGeom prst="rect">
            <a:avLst/>
          </a:prstGeom>
        </p:spPr>
      </p:pic>
      <p:sp>
        <p:nvSpPr>
          <p:cNvPr id="32" name="Rounded Rectangular Callout 31"/>
          <p:cNvSpPr/>
          <p:nvPr/>
        </p:nvSpPr>
        <p:spPr>
          <a:xfrm>
            <a:off x="1996379" y="4329523"/>
            <a:ext cx="2958933" cy="1092136"/>
          </a:xfrm>
          <a:prstGeom prst="wedgeRoundRectCallout">
            <a:avLst>
              <a:gd name="adj1" fmla="val -63857"/>
              <a:gd name="adj2" fmla="val -22168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1976694" y="4405996"/>
            <a:ext cx="29786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can use the columns to make </a:t>
            </a: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equal groups of 3!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950346" y="5581420"/>
            <a:ext cx="7023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 equal groups of 3 ants.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3103884" y="5535918"/>
            <a:ext cx="535559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/>
          <p:cNvSpPr txBox="1"/>
          <p:nvPr/>
        </p:nvSpPr>
        <p:spPr>
          <a:xfrm>
            <a:off x="3108626" y="5535918"/>
            <a:ext cx="5355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4</a:t>
            </a: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1697" y="4583271"/>
            <a:ext cx="1516032" cy="1061222"/>
          </a:xfrm>
          <a:prstGeom prst="rect">
            <a:avLst/>
          </a:prstGeom>
        </p:spPr>
      </p:pic>
      <p:sp>
        <p:nvSpPr>
          <p:cNvPr id="29" name="Rounded Rectangle 28"/>
          <p:cNvSpPr/>
          <p:nvPr/>
        </p:nvSpPr>
        <p:spPr>
          <a:xfrm>
            <a:off x="1580076" y="1018284"/>
            <a:ext cx="1260296" cy="3068032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ounded Rectangle 39"/>
          <p:cNvSpPr/>
          <p:nvPr/>
        </p:nvSpPr>
        <p:spPr>
          <a:xfrm>
            <a:off x="2838857" y="1036589"/>
            <a:ext cx="1260296" cy="3068032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ounded Rectangle 40"/>
          <p:cNvSpPr/>
          <p:nvPr/>
        </p:nvSpPr>
        <p:spPr>
          <a:xfrm>
            <a:off x="4108166" y="1049170"/>
            <a:ext cx="1260296" cy="3068032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ounded Rectangle 41"/>
          <p:cNvSpPr/>
          <p:nvPr/>
        </p:nvSpPr>
        <p:spPr>
          <a:xfrm>
            <a:off x="5377475" y="1036589"/>
            <a:ext cx="1260296" cy="3068032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/>
          <p:cNvSpPr txBox="1"/>
          <p:nvPr/>
        </p:nvSpPr>
        <p:spPr>
          <a:xfrm>
            <a:off x="1025510" y="31470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Make equal groups of 3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6873386" y="1897630"/>
            <a:ext cx="9212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12</a:t>
            </a:r>
            <a:endParaRPr lang="en-GB" sz="40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37681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/>
      <p:bldP spid="34" grpId="0"/>
      <p:bldP spid="35" grpId="0" animBg="1"/>
      <p:bldP spid="36" grpId="0"/>
      <p:bldP spid="29" grpId="0" animBg="1"/>
      <p:bldP spid="40" grpId="0" animBg="1"/>
      <p:bldP spid="41" grpId="0" animBg="1"/>
      <p:bldP spid="42" grpId="0" animBg="1"/>
      <p:bldP spid="4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-944291" y="40688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There are 10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10089" y="3440322"/>
            <a:ext cx="78771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Can you make equal groups of 2?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6828" y="1316270"/>
            <a:ext cx="710852" cy="64116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1001584" y="1629906"/>
            <a:ext cx="1222469" cy="110261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6586205" y="2028424"/>
            <a:ext cx="1222469" cy="110261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5185542" y="1952527"/>
            <a:ext cx="1222469" cy="110261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2018960" y="2044011"/>
            <a:ext cx="1222469" cy="110261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5720211" y="1268293"/>
            <a:ext cx="1222469" cy="110261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2037596" y="1083878"/>
            <a:ext cx="1222469" cy="110261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3060619" y="1941980"/>
            <a:ext cx="1222469" cy="110261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2984278" y="761858"/>
            <a:ext cx="1222469" cy="110261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4578032" y="1091752"/>
            <a:ext cx="1222469" cy="1102619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3880101" y="1667029"/>
            <a:ext cx="1222469" cy="1102619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1260601" y="137779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There are     equal groups of 2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3422628" y="1346011"/>
            <a:ext cx="482504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/>
          <p:cNvSpPr txBox="1"/>
          <p:nvPr/>
        </p:nvSpPr>
        <p:spPr>
          <a:xfrm>
            <a:off x="3427370" y="1346011"/>
            <a:ext cx="482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13142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-0.11389 0.3518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94" y="17593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44444E-6 L -0.0559 0.4201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5" y="20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57 -0.02732 L -0.02813 0.54814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37" y="28773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07407E-6 L -0.09791 0.40671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96" y="20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81481E-6 L 0.03437 0.54282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9" y="27130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7037E-7 L -0.01719 0.37106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8" y="18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6 -0.02523 L 0.01372 0.54306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" y="28403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-0.0118 0.39907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0" y="19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22222E-6 L 0.07153 0.50879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76" y="25440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59259E-6 L 0.01893 0.37407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8" y="18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35" grpId="0"/>
      <p:bldP spid="36" grpId="0" animBg="1"/>
      <p:bldP spid="3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-1017567" y="39670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There are 10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10089" y="3481266"/>
            <a:ext cx="78771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Can you make equal groups of 5?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414" y="1540054"/>
            <a:ext cx="710852" cy="64116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1001584" y="1629906"/>
            <a:ext cx="1222469" cy="110261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6586205" y="2028424"/>
            <a:ext cx="1222469" cy="110261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5185542" y="1952527"/>
            <a:ext cx="1222469" cy="110261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2018960" y="2044011"/>
            <a:ext cx="1222469" cy="110261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5720211" y="1268293"/>
            <a:ext cx="1222469" cy="110261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2037596" y="1083878"/>
            <a:ext cx="1222469" cy="110261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3060619" y="1941980"/>
            <a:ext cx="1222469" cy="110261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2984278" y="761858"/>
            <a:ext cx="1222469" cy="110261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4578032" y="1091752"/>
            <a:ext cx="1222469" cy="1102619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3880101" y="1667029"/>
            <a:ext cx="1222469" cy="1102619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1284066" y="162327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There are     equal groups of 5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3446093" y="1591491"/>
            <a:ext cx="482504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3450835" y="1591491"/>
            <a:ext cx="482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69247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44444E-6 L -0.0559 0.4143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5" y="20718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07407E-6 L -0.12049 0.4381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24" y="21898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81481E-6 L -0.08281 0.51111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49" y="25556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07407E-6 L -0.17205 0.38078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11" y="19028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-0.0467 0.29028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44" y="14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7037E-7 L 0.14288 0.40903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35" y="2044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3.33333E-6 L 0.14219 0.51667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01" y="25833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22222E-6 L 0.04497 0.3993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40" y="19954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0.04167 0.32106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3" y="16042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59259E-6 L -0.0033 0.36412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" y="18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 animBg="1"/>
      <p:bldP spid="2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4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2293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1|14.8|13.7|20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|7.9|4.7|1.8|12.3|2.4|2|2.3|1.2|6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5.5|2.1|2|12|4.7|5|5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10.6|5.4|1.7|1.5|1.4|2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13.3|3.3|3.8|3.9|2.5|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5|11.2|6.3|1.9|1.6|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|17|11.5|9|6.3|1.8|1.5|4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5|8.9|2.8|2.8|3.1|3.2|4|3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.3|3.9|4.8|3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  <ds:schemaRef ds:uri="http://purl.org/dc/dcmitype/"/>
    <ds:schemaRef ds:uri="http://purl.org/dc/elements/1.1/"/>
    <ds:schemaRef ds:uri="http://schemas.microsoft.com/office/infopath/2007/PartnerControls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7133</TotalTime>
  <Words>346</Words>
  <Application>Microsoft Office PowerPoint</Application>
  <PresentationFormat>On-screen Show (4:3)</PresentationFormat>
  <Paragraphs>70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7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PowerPoint Presentation</vt:lpstr>
      <vt:lpstr>PowerPoint Presentation</vt:lpstr>
      <vt:lpstr>Have a go at question 3 on the worksheet</vt:lpstr>
      <vt:lpstr>PowerPoint Presentation</vt:lpstr>
      <vt:lpstr>PowerPoint Presentation</vt:lpstr>
      <vt:lpstr>Have a go at question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User</cp:lastModifiedBy>
  <cp:revision>235</cp:revision>
  <dcterms:created xsi:type="dcterms:W3CDTF">2019-07-05T11:02:13Z</dcterms:created>
  <dcterms:modified xsi:type="dcterms:W3CDTF">2021-03-31T17:35:28Z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