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20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WS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A9A19F-1EB9-4B8A-B823-E0D5F3B1C73A}"/>
</file>

<file path=customXml/itemProps2.xml><?xml version="1.0" encoding="utf-8"?>
<ds:datastoreItem xmlns:ds="http://schemas.openxmlformats.org/officeDocument/2006/customXml" ds:itemID="{7A30F7E6-BAE2-47C2-BCFB-7E56FB962F55}"/>
</file>

<file path=customXml/itemProps3.xml><?xml version="1.0" encoding="utf-8"?>
<ds:datastoreItem xmlns:ds="http://schemas.openxmlformats.org/officeDocument/2006/customXml" ds:itemID="{B3FBCC50-2E70-4402-9E4D-1901594AA7F7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19</cp:revision>
  <dcterms:created xsi:type="dcterms:W3CDTF">2019-07-05T11:02:13Z</dcterms:created>
  <dcterms:modified xsi:type="dcterms:W3CDTF">2020-09-21T10:42:48Z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