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D5F0A-6B34-4AEA-B8DE-270BEB0DF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DFBF3D-312A-486B-A8C1-3CDDE7EE62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E4EDC-8376-431C-8A2B-096232FAC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32762-EDE2-4E9A-9F6B-221EC1927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FE129-0055-40C5-8721-EF59C79BD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5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3E278-A1EA-4C1A-BAFD-62FC2D1EC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722B1-1FB5-41E3-87FD-D76AE478D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5D313-C73F-4542-B6F5-85B8DF5DF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8D7F3-4822-4296-8F6F-F407AAA01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D28B5-D0EC-4C5F-A7CA-3EDCC8D9E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4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FBBC1-F8F9-4B1C-8552-0005926F7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26747-E804-47FD-B033-8A15D7C02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FA364-D2EA-4BF2-9B37-EB828A17D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315BF-067A-450B-8E35-45BE667DA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71623-7166-49E1-8054-4226E473E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7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307AD-4B58-472A-B462-0A3BB4FC8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D5456-FAEB-4544-BC6E-0736054740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ABE93-D9D6-493B-ACDF-6416888A3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57DDB2-21A9-4EDA-8A23-CD7E8026C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562D92-1065-4AA7-B67C-E1DED450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4664B-170E-4674-B610-DD55D432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12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71718-C2F2-4F78-A55F-DF0C2C475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6198A-B33F-4120-8734-0D8C0F3AF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3F64C1-FF91-4075-98A7-2E3D782AC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58EA69-148F-4DF1-8C04-978AA753FE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EFDBFF-EFDD-4C23-8EBD-B115557B23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9A168D-6996-42C8-8110-79C1BD223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81DC64-4107-4C0F-89F8-C6BEC3A33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174B36-B799-4652-BE2F-5954600B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7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AFD75-8D13-47EC-9123-05ED13972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467BBF-CCAD-4E5E-ABFA-3652AF29C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527C92-5D1B-4DD2-9653-BFD0E9AAB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23E111-048B-467D-9587-6B9E9EAB2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902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A81ACC-F203-4389-B915-904F67173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DD76FC-9ED1-40F7-B663-D08E0D0C0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CF893C-5AC5-4FAA-B5B8-1649675D4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806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2069A-B070-4DB9-A9A2-CE413028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CD523-EA04-4127-926F-E06381251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7CE99A-C495-4A9E-B93A-82485144B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6CE6D8-E394-4112-814C-5C2A38AB3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02C9C6-5D20-43D1-AED5-58A3E2572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79F865-8706-4490-B02E-AAA00EEA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89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5CFFC-61DD-4E79-9AC4-C453FC27C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7F48F8-8296-4D9C-9400-01BCD70724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1E5381-99B3-41E6-B894-5C77E6E53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6E96FB-F0CE-4A31-9954-B1BAE610A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2D2EB7-08E5-40DC-9EB4-83E67EE8C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DEB1A3-AAB5-4AAB-A7D2-D25E95EEC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116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4F41-9D70-49CC-B85B-1C8BEB05A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ACB23C-2708-4870-8A8C-4AA4D877E3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F32E0-6D4B-490B-A0C4-1D6D732D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89E706-3B0C-4525-BAE9-5DB8F370A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4019F-EC98-4BA5-955D-06AE0D12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5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8C7C24-3D88-4D92-B170-2A14AEC2E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C8C79F-5221-4946-B85E-07B421393E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F3380-4B6F-405A-BD62-7BF32265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40F69-D9D7-4A3F-B48C-D3CA2BCB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F933B-A6A3-47A6-9F5A-181E808E9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4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B463FF-E782-4359-84E2-B8C9F2772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C32A6-58E5-4408-B918-F98601C54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4AFC2-EDFD-421C-A93B-23917287AB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09EA2-14B5-46C0-8863-420B77C3B8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8A5DD-91A8-4349-AB2F-E6F01B8AD3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85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ewpure.com/yOvfedkA_JM?start=0&amp;end=0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ewpure.com/yOvfedkA_JM?start=0&amp;end=0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0B31-6E27-4EB8-B120-80A8D9E4C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69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62D08F-3CBC-46DA-9745-D5BA0827D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76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EB9BA4-2D5D-430A-91DF-AD72D28A0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9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08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C4B495-0523-4140-95BE-586F7BB8F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4207"/>
            <a:ext cx="12166408" cy="605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37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91FD12-7D7E-4BC9-9BBC-E4F97FD96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737" y="57150"/>
            <a:ext cx="9534525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229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F04265-ACEC-4A69-AF96-2BB6F9ABB6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00544" cy="645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309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2613F4-4809-4E1E-827C-877BD0B02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44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15F92D-0BF3-4610-82F7-35DAF09B3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946" y="0"/>
            <a:ext cx="8454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221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BAE77-9381-4CFF-860E-FBB9EC0E8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235" y="0"/>
            <a:ext cx="8057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62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945CAD-0AC2-4EF7-9610-741CAD167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638" y="0"/>
            <a:ext cx="8876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360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3100DC-29F2-4A21-8C8B-8BC245730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798" y="0"/>
            <a:ext cx="88824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36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0C162-4665-423C-B94D-7895EE43C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915" y="155345"/>
            <a:ext cx="9850323" cy="48693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FD701C-39F8-45F2-B28B-DDE9169170C2}"/>
              </a:ext>
            </a:extLst>
          </p:cNvPr>
          <p:cNvSpPr txBox="1"/>
          <p:nvPr/>
        </p:nvSpPr>
        <p:spPr>
          <a:xfrm>
            <a:off x="188536" y="5118755"/>
            <a:ext cx="11057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Watch the video clip from Coco which we will be basing our own atmospheric setting description about. Watch it first for enjoyment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2B0BF4-C775-4AF8-B9C9-6B3BEE85F1D4}"/>
              </a:ext>
            </a:extLst>
          </p:cNvPr>
          <p:cNvSpPr/>
          <p:nvPr/>
        </p:nvSpPr>
        <p:spPr>
          <a:xfrm>
            <a:off x="1065915" y="6166644"/>
            <a:ext cx="3628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  <a:latin typeface="Twinkl Cursive Looped" panose="02000000000000000000" pitchFamily="2" charset="0"/>
                <a:hlinkClick r:id="rId3"/>
              </a:rPr>
              <a:t>Click here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7BE9F9-3587-405D-A870-A4E9A2CF9638}"/>
              </a:ext>
            </a:extLst>
          </p:cNvPr>
          <p:cNvSpPr/>
          <p:nvPr/>
        </p:nvSpPr>
        <p:spPr>
          <a:xfrm>
            <a:off x="3034530" y="6258977"/>
            <a:ext cx="6160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If the link doesn’t work then try pressing control + clicking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227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0C162-4665-423C-B94D-7895EE43C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915" y="155345"/>
            <a:ext cx="9850323" cy="48693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FD701C-39F8-45F2-B28B-DDE9169170C2}"/>
              </a:ext>
            </a:extLst>
          </p:cNvPr>
          <p:cNvSpPr txBox="1"/>
          <p:nvPr/>
        </p:nvSpPr>
        <p:spPr>
          <a:xfrm>
            <a:off x="188536" y="5118755"/>
            <a:ext cx="11057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Watch the video again and fill in the planning grid with powerful vocabulary which will help us create a brilliant atmosphere.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2B0BF4-C775-4AF8-B9C9-6B3BEE85F1D4}"/>
              </a:ext>
            </a:extLst>
          </p:cNvPr>
          <p:cNvSpPr/>
          <p:nvPr/>
        </p:nvSpPr>
        <p:spPr>
          <a:xfrm>
            <a:off x="1065915" y="6166644"/>
            <a:ext cx="3628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  <a:latin typeface="Twinkl Cursive Looped" panose="02000000000000000000" pitchFamily="2" charset="0"/>
                <a:hlinkClick r:id="rId3"/>
              </a:rPr>
              <a:t>Click here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7BE9F9-3587-405D-A870-A4E9A2CF9638}"/>
              </a:ext>
            </a:extLst>
          </p:cNvPr>
          <p:cNvSpPr/>
          <p:nvPr/>
        </p:nvSpPr>
        <p:spPr>
          <a:xfrm>
            <a:off x="3034530" y="6258977"/>
            <a:ext cx="6160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If the link doesn’t work then try pressing control + clicking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06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4535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845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ED01A04-9141-4387-9824-DB03FC36C8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CDE661-C723-4618-A2CC-31C510DE02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3624B9-7153-4DF5-AA6E-F433B811A91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a0c7fa71-570b-4d2e-a005-0d34dc952117"/>
    <ds:schemaRef ds:uri="b561d3cc-3f8f-4588-a568-be861ce13085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71</Words>
  <Application>Microsoft Office PowerPoint</Application>
  <PresentationFormat>Widescreen</PresentationFormat>
  <Paragraphs>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Bell</dc:creator>
  <cp:lastModifiedBy>Tom Bell</cp:lastModifiedBy>
  <cp:revision>2</cp:revision>
  <dcterms:created xsi:type="dcterms:W3CDTF">2020-11-12T17:03:38Z</dcterms:created>
  <dcterms:modified xsi:type="dcterms:W3CDTF">2020-11-12T17:21:15Z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