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3" r:id="rId3"/>
    <p:sldId id="264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67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itchFamily="2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4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18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home-early-years/early-years-mathematics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home-early-years/early-years-mathematic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5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Coins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3950" y="2545448"/>
            <a:ext cx="1788078" cy="178748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54788" y="3101878"/>
            <a:ext cx="1228819" cy="12311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22441" y="2731033"/>
            <a:ext cx="1605587" cy="160274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94584" y="4603173"/>
            <a:ext cx="446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2p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341028" y="4603173"/>
            <a:ext cx="4524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52842" y="4603173"/>
            <a:ext cx="549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10p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4p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15916" y="3427566"/>
            <a:ext cx="1328716" cy="13282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97682" y="3218325"/>
            <a:ext cx="809599" cy="80932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97682" y="4181687"/>
            <a:ext cx="809599" cy="80932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8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15916" y="3427566"/>
            <a:ext cx="1328716" cy="13282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21795" y="2966880"/>
            <a:ext cx="813312" cy="81304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60164" y="2966879"/>
            <a:ext cx="809599" cy="80932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98534" y="2960668"/>
            <a:ext cx="809599" cy="8093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21794" y="3834574"/>
            <a:ext cx="809599" cy="8093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60164" y="3834574"/>
            <a:ext cx="809599" cy="80932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98534" y="3834574"/>
            <a:ext cx="809599" cy="80932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60164" y="4714692"/>
            <a:ext cx="809599" cy="809328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14p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279587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15916" y="3427566"/>
            <a:ext cx="1328716" cy="13282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54176" y="2608813"/>
            <a:ext cx="813312" cy="81304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92545" y="2608812"/>
            <a:ext cx="809599" cy="80932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30915" y="2602601"/>
            <a:ext cx="809599" cy="8093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54175" y="3475185"/>
            <a:ext cx="809599" cy="8093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92545" y="3476507"/>
            <a:ext cx="809599" cy="80932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30915" y="3476507"/>
            <a:ext cx="809599" cy="80932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82946" y="4356625"/>
            <a:ext cx="809599" cy="80932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21316" y="4351232"/>
            <a:ext cx="809599" cy="80932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59686" y="4351232"/>
            <a:ext cx="809599" cy="80932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21316" y="5225957"/>
            <a:ext cx="809599" cy="809328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20p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370893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15916" y="3427566"/>
            <a:ext cx="1328716" cy="13282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60657" y="2515294"/>
            <a:ext cx="813312" cy="81304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99026" y="2515293"/>
            <a:ext cx="809599" cy="80932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37396" y="2509082"/>
            <a:ext cx="809599" cy="8093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60656" y="3381666"/>
            <a:ext cx="809599" cy="8093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99026" y="3382988"/>
            <a:ext cx="809599" cy="80932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37396" y="3382988"/>
            <a:ext cx="809599" cy="80932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89427" y="4263106"/>
            <a:ext cx="809599" cy="80932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27797" y="4257713"/>
            <a:ext cx="809599" cy="80932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66167" y="4257713"/>
            <a:ext cx="809599" cy="80932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60655" y="5125766"/>
            <a:ext cx="809599" cy="80932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31653" y="5132438"/>
            <a:ext cx="809599" cy="80932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66167" y="5131619"/>
            <a:ext cx="809599" cy="809328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24p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2756016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21123" y="3272463"/>
            <a:ext cx="534275" cy="5352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65864" y="3563618"/>
            <a:ext cx="1228819" cy="12311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42237" y="3807743"/>
            <a:ext cx="534275" cy="5352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63351" y="4343023"/>
            <a:ext cx="534275" cy="53528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15p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1366024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21123" y="3272463"/>
            <a:ext cx="534275" cy="5352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65864" y="3563618"/>
            <a:ext cx="1228819" cy="12311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35344" y="3272463"/>
            <a:ext cx="534275" cy="5352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82318" y="3272463"/>
            <a:ext cx="534275" cy="53528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21123" y="3911543"/>
            <a:ext cx="534275" cy="53528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35344" y="3911543"/>
            <a:ext cx="534275" cy="53528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82318" y="3911543"/>
            <a:ext cx="534275" cy="53528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30343" y="4550623"/>
            <a:ext cx="534275" cy="53528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35344" y="4551468"/>
            <a:ext cx="534275" cy="53528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82318" y="4550623"/>
            <a:ext cx="534275" cy="535280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45p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540591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0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21123" y="3002297"/>
            <a:ext cx="534275" cy="5352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65864" y="3563618"/>
            <a:ext cx="1228819" cy="12311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35344" y="3002297"/>
            <a:ext cx="534275" cy="5352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82318" y="3002297"/>
            <a:ext cx="534275" cy="53528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21123" y="3641377"/>
            <a:ext cx="534275" cy="53528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35344" y="3641377"/>
            <a:ext cx="534275" cy="53528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82318" y="3641377"/>
            <a:ext cx="534275" cy="53528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30343" y="4280457"/>
            <a:ext cx="534275" cy="53528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35344" y="4281302"/>
            <a:ext cx="534275" cy="53528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82318" y="4280457"/>
            <a:ext cx="534275" cy="53528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74054" y="4911686"/>
            <a:ext cx="534275" cy="53528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2573" y="4911686"/>
            <a:ext cx="534275" cy="535280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55p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434660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07759" y="3272540"/>
            <a:ext cx="751291" cy="74995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08055" y="3272627"/>
            <a:ext cx="1605587" cy="160274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34153" y="3272539"/>
            <a:ext cx="751291" cy="74995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07759" y="4287384"/>
            <a:ext cx="751291" cy="74995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34153" y="4287384"/>
            <a:ext cx="751291" cy="74995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40p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3085999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07759" y="2897484"/>
            <a:ext cx="751291" cy="74995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08055" y="3272627"/>
            <a:ext cx="1605587" cy="160274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34153" y="2897483"/>
            <a:ext cx="751291" cy="74995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07759" y="3912328"/>
            <a:ext cx="751291" cy="74995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34153" y="3912328"/>
            <a:ext cx="751291" cy="74995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07758" y="4928058"/>
            <a:ext cx="751291" cy="7499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34153" y="4927173"/>
            <a:ext cx="751291" cy="749959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60p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172199" y="4948121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1517354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1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07759" y="2897484"/>
            <a:ext cx="751291" cy="74995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08055" y="3272627"/>
            <a:ext cx="1605587" cy="160274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34153" y="2897483"/>
            <a:ext cx="751291" cy="74995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07759" y="3912328"/>
            <a:ext cx="751291" cy="74995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34153" y="3912328"/>
            <a:ext cx="751291" cy="74995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07758" y="4928058"/>
            <a:ext cx="751291" cy="749959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50p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2233270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18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29100" y="2897484"/>
            <a:ext cx="751291" cy="74995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08055" y="3272627"/>
            <a:ext cx="1605587" cy="160274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55494" y="2897483"/>
            <a:ext cx="751291" cy="74995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81888" y="2897483"/>
            <a:ext cx="751291" cy="74995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29098" y="3912328"/>
            <a:ext cx="751291" cy="74995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55493" y="3912327"/>
            <a:ext cx="751291" cy="7499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81888" y="3912326"/>
            <a:ext cx="751291" cy="74995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40272" y="4927172"/>
            <a:ext cx="751291" cy="74995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55492" y="4927172"/>
            <a:ext cx="751291" cy="74995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81887" y="4927169"/>
            <a:ext cx="751291" cy="749959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90p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172199" y="4968336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999219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Challenge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55341" y="1473201"/>
            <a:ext cx="79548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If I put 10 10ps in my jar, how much money is in my jar?</a:t>
            </a:r>
          </a:p>
        </p:txBody>
      </p:sp>
      <p:sp>
        <p:nvSpPr>
          <p:cNvPr id="31" name="Rectangle 30"/>
          <p:cNvSpPr/>
          <p:nvPr/>
        </p:nvSpPr>
        <p:spPr>
          <a:xfrm>
            <a:off x="7719192" y="2626784"/>
            <a:ext cx="457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=</a:t>
            </a:r>
          </a:p>
        </p:txBody>
      </p:sp>
      <p:grpSp>
        <p:nvGrpSpPr>
          <p:cNvPr id="54" name="Group 53"/>
          <p:cNvGrpSpPr/>
          <p:nvPr/>
        </p:nvGrpSpPr>
        <p:grpSpPr>
          <a:xfrm>
            <a:off x="894289" y="3727739"/>
            <a:ext cx="6452084" cy="752651"/>
            <a:chOff x="894289" y="3727739"/>
            <a:chExt cx="6452084" cy="752651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894289" y="3727739"/>
              <a:ext cx="0" cy="17627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7346373" y="3727739"/>
              <a:ext cx="0" cy="17627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894289" y="3904009"/>
              <a:ext cx="645208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>
              <a:off x="3730172" y="4080280"/>
              <a:ext cx="7698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100p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5341" y="2473304"/>
            <a:ext cx="688967" cy="1166300"/>
            <a:chOff x="555341" y="2473304"/>
            <a:chExt cx="688967" cy="1166300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55341" y="2473304"/>
              <a:ext cx="688967" cy="687745"/>
            </a:xfrm>
            <a:prstGeom prst="rect">
              <a:avLst/>
            </a:prstGeom>
          </p:spPr>
        </p:pic>
        <p:sp>
          <p:nvSpPr>
            <p:cNvPr id="36" name="TextBox 35"/>
            <p:cNvSpPr txBox="1"/>
            <p:nvPr/>
          </p:nvSpPr>
          <p:spPr>
            <a:xfrm>
              <a:off x="598483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278668" y="2467579"/>
            <a:ext cx="688967" cy="1172025"/>
            <a:chOff x="1278668" y="2467579"/>
            <a:chExt cx="688967" cy="1172025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278668" y="2467579"/>
              <a:ext cx="688967" cy="687745"/>
            </a:xfrm>
            <a:prstGeom prst="rect">
              <a:avLst/>
            </a:prstGeom>
          </p:spPr>
        </p:pic>
        <p:sp>
          <p:nvSpPr>
            <p:cNvPr id="37" name="TextBox 36"/>
            <p:cNvSpPr txBox="1"/>
            <p:nvPr/>
          </p:nvSpPr>
          <p:spPr>
            <a:xfrm>
              <a:off x="1327345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996821" y="2467579"/>
            <a:ext cx="688967" cy="1172025"/>
            <a:chOff x="1996821" y="2467579"/>
            <a:chExt cx="688967" cy="1172025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996821" y="2467579"/>
              <a:ext cx="688967" cy="687745"/>
            </a:xfrm>
            <a:prstGeom prst="rect">
              <a:avLst/>
            </a:prstGeom>
          </p:spPr>
        </p:pic>
        <p:sp>
          <p:nvSpPr>
            <p:cNvPr id="38" name="TextBox 37"/>
            <p:cNvSpPr txBox="1"/>
            <p:nvPr/>
          </p:nvSpPr>
          <p:spPr>
            <a:xfrm>
              <a:off x="2070351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714974" y="2467579"/>
            <a:ext cx="688967" cy="1172025"/>
            <a:chOff x="2714974" y="2467579"/>
            <a:chExt cx="688967" cy="1172025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714974" y="2467579"/>
              <a:ext cx="688967" cy="687745"/>
            </a:xfrm>
            <a:prstGeom prst="rect">
              <a:avLst/>
            </a:prstGeom>
          </p:spPr>
        </p:pic>
        <p:sp>
          <p:nvSpPr>
            <p:cNvPr id="39" name="TextBox 38"/>
            <p:cNvSpPr txBox="1"/>
            <p:nvPr/>
          </p:nvSpPr>
          <p:spPr>
            <a:xfrm>
              <a:off x="2799213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3435238" y="2467579"/>
            <a:ext cx="688967" cy="1172025"/>
            <a:chOff x="3435238" y="2467579"/>
            <a:chExt cx="688967" cy="1172025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435238" y="2467579"/>
              <a:ext cx="688967" cy="687745"/>
            </a:xfrm>
            <a:prstGeom prst="rect">
              <a:avLst/>
            </a:prstGeom>
          </p:spPr>
        </p:pic>
        <p:sp>
          <p:nvSpPr>
            <p:cNvPr id="40" name="TextBox 39"/>
            <p:cNvSpPr txBox="1"/>
            <p:nvPr/>
          </p:nvSpPr>
          <p:spPr>
            <a:xfrm>
              <a:off x="3524713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4155502" y="2467579"/>
            <a:ext cx="689684" cy="1172025"/>
            <a:chOff x="4155502" y="2467579"/>
            <a:chExt cx="689684" cy="1172025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155502" y="2467579"/>
              <a:ext cx="688967" cy="687745"/>
            </a:xfrm>
            <a:prstGeom prst="rect">
              <a:avLst/>
            </a:prstGeom>
          </p:spPr>
        </p:pic>
        <p:sp>
          <p:nvSpPr>
            <p:cNvPr id="41" name="TextBox 40"/>
            <p:cNvSpPr txBox="1"/>
            <p:nvPr/>
          </p:nvSpPr>
          <p:spPr>
            <a:xfrm>
              <a:off x="4253575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4875766" y="2467578"/>
            <a:ext cx="695678" cy="1172026"/>
            <a:chOff x="4875766" y="2467578"/>
            <a:chExt cx="695678" cy="1172026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875766" y="2467578"/>
              <a:ext cx="688967" cy="687745"/>
            </a:xfrm>
            <a:prstGeom prst="rect">
              <a:avLst/>
            </a:prstGeom>
          </p:spPr>
        </p:pic>
        <p:sp>
          <p:nvSpPr>
            <p:cNvPr id="42" name="TextBox 41"/>
            <p:cNvSpPr txBox="1"/>
            <p:nvPr/>
          </p:nvSpPr>
          <p:spPr>
            <a:xfrm>
              <a:off x="4979833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5593919" y="2476902"/>
            <a:ext cx="706387" cy="1162702"/>
            <a:chOff x="5593919" y="2476902"/>
            <a:chExt cx="706387" cy="1162702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593919" y="2476902"/>
              <a:ext cx="688967" cy="687745"/>
            </a:xfrm>
            <a:prstGeom prst="rect">
              <a:avLst/>
            </a:prstGeom>
          </p:spPr>
        </p:pic>
        <p:sp>
          <p:nvSpPr>
            <p:cNvPr id="43" name="TextBox 42"/>
            <p:cNvSpPr txBox="1"/>
            <p:nvPr/>
          </p:nvSpPr>
          <p:spPr>
            <a:xfrm>
              <a:off x="5708695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312072" y="2476901"/>
            <a:ext cx="688967" cy="1162703"/>
            <a:chOff x="6312072" y="2476901"/>
            <a:chExt cx="688967" cy="1162703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312072" y="2476901"/>
              <a:ext cx="688967" cy="687745"/>
            </a:xfrm>
            <a:prstGeom prst="rect">
              <a:avLst/>
            </a:prstGeom>
          </p:spPr>
        </p:pic>
        <p:sp>
          <p:nvSpPr>
            <p:cNvPr id="44" name="TextBox 43"/>
            <p:cNvSpPr txBox="1"/>
            <p:nvPr/>
          </p:nvSpPr>
          <p:spPr>
            <a:xfrm>
              <a:off x="6398719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030225" y="2476901"/>
            <a:ext cx="688967" cy="1162703"/>
            <a:chOff x="7030225" y="2476901"/>
            <a:chExt cx="688967" cy="1162703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030225" y="2476901"/>
              <a:ext cx="688967" cy="687745"/>
            </a:xfrm>
            <a:prstGeom prst="rect">
              <a:avLst/>
            </a:prstGeom>
          </p:spPr>
        </p:pic>
        <p:sp>
          <p:nvSpPr>
            <p:cNvPr id="45" name="TextBox 44"/>
            <p:cNvSpPr txBox="1"/>
            <p:nvPr/>
          </p:nvSpPr>
          <p:spPr>
            <a:xfrm>
              <a:off x="7127581" y="3239494"/>
              <a:ext cx="591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10p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7980101" y="2526095"/>
            <a:ext cx="633963" cy="1113509"/>
            <a:chOff x="7980101" y="2526095"/>
            <a:chExt cx="633963" cy="1113509"/>
          </a:xfrm>
        </p:grpSpPr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98" b="998"/>
            <a:stretch/>
          </p:blipFill>
          <p:spPr>
            <a:xfrm>
              <a:off x="7980101" y="2526095"/>
              <a:ext cx="633963" cy="625263"/>
            </a:xfrm>
            <a:prstGeom prst="rect">
              <a:avLst/>
            </a:prstGeom>
          </p:spPr>
        </p:pic>
        <p:sp>
          <p:nvSpPr>
            <p:cNvPr id="53" name="TextBox 52"/>
            <p:cNvSpPr txBox="1"/>
            <p:nvPr/>
          </p:nvSpPr>
          <p:spPr>
            <a:xfrm>
              <a:off x="8084010" y="3239494"/>
              <a:ext cx="42614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£1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56948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964" y="1319646"/>
            <a:ext cx="3607036" cy="497619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B050"/>
                </a:solidFill>
              </a:rPr>
              <a:t>Count the coins in the jar.</a:t>
            </a:r>
            <a:endParaRPr lang="en-GB" sz="3600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29100" y="2533799"/>
            <a:ext cx="751291" cy="74995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55494" y="2533798"/>
            <a:ext cx="751291" cy="74995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81888" y="2533798"/>
            <a:ext cx="751291" cy="74995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29098" y="3463937"/>
            <a:ext cx="751291" cy="74995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55493" y="3463936"/>
            <a:ext cx="751291" cy="7499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81888" y="3463935"/>
            <a:ext cx="751291" cy="74995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40272" y="4394072"/>
            <a:ext cx="751291" cy="74995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55492" y="4394072"/>
            <a:ext cx="751291" cy="74995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81887" y="4394069"/>
            <a:ext cx="751291" cy="74995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55492" y="5324208"/>
            <a:ext cx="751291" cy="749959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6172199" y="3446674"/>
            <a:ext cx="2216151" cy="2002818"/>
            <a:chOff x="6172199" y="3446674"/>
            <a:chExt cx="2216151" cy="20028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482"/>
            <a:stretch/>
          </p:blipFill>
          <p:spPr>
            <a:xfrm>
              <a:off x="6567745" y="3446674"/>
              <a:ext cx="1425058" cy="1405502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>
            <a:xfrm>
              <a:off x="6172199" y="4954384"/>
              <a:ext cx="2216151" cy="495108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/>
                <a:t>£1</a:t>
              </a:r>
            </a:p>
          </p:txBody>
        </p:sp>
      </p:grpSp>
      <p:sp>
        <p:nvSpPr>
          <p:cNvPr id="26" name="Rectangle 25"/>
          <p:cNvSpPr/>
          <p:nvPr/>
        </p:nvSpPr>
        <p:spPr>
          <a:xfrm>
            <a:off x="6172199" y="4954384"/>
            <a:ext cx="2216151" cy="4951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Answer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77480" y="3249271"/>
            <a:ext cx="1605587" cy="1602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250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176</TotalTime>
  <Words>145</Words>
  <Application>Microsoft Office PowerPoint</Application>
  <PresentationFormat>On-screen Show (4:3)</PresentationFormat>
  <Paragraphs>55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Calibri</vt:lpstr>
      <vt:lpstr>Arial</vt:lpstr>
      <vt:lpstr>Twinkl</vt:lpstr>
      <vt:lpstr>Office Theme</vt:lpstr>
      <vt:lpstr>PowerPoint Presentation</vt:lpstr>
      <vt:lpstr>Coins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Count the coins in the jar.</vt:lpstr>
      <vt:lpstr>Challenge</vt:lpstr>
      <vt:lpstr>Count the coins in the jar.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Chelsea Massey</dc:creator>
  <cp:lastModifiedBy>Lynne Smith</cp:lastModifiedBy>
  <cp:revision>16</cp:revision>
  <dcterms:created xsi:type="dcterms:W3CDTF">2019-10-03T08:15:31Z</dcterms:created>
  <dcterms:modified xsi:type="dcterms:W3CDTF">2021-03-18T18:12:50Z</dcterms:modified>
</cp:coreProperties>
</file>