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9" r:id="rId6"/>
    <p:sldId id="257" r:id="rId7"/>
    <p:sldId id="258" r:id="rId8"/>
    <p:sldId id="260" r:id="rId9"/>
    <p:sldId id="261" r:id="rId10"/>
    <p:sldId id="262"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8" d="100"/>
          <a:sy n="68" d="100"/>
        </p:scale>
        <p:origin x="144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3124200"/>
            <a:ext cx="6477000" cy="1914144"/>
          </a:xfrm>
        </p:spPr>
        <p:txBody>
          <a:bodyPr vert="horz" lIns="45720" tIns="0" rIns="45720" bIns="0" rtlCol="0" anchor="b" anchorCtr="0">
            <a:noAutofit/>
          </a:bodyPr>
          <a:lstStyle>
            <a:lvl1pPr algn="l" defTabSz="914400" rtl="0" eaLnBrk="1" latinLnBrk="0" hangingPunct="1">
              <a:lnSpc>
                <a:spcPts val="5000"/>
              </a:lnSpc>
              <a:spcBef>
                <a:spcPct val="0"/>
              </a:spcBef>
              <a:buNone/>
              <a:defRPr sz="4600" kern="1200">
                <a:solidFill>
                  <a:schemeClr val="tx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2209800" y="5056632"/>
            <a:ext cx="6477000" cy="1174088"/>
          </a:xfrm>
        </p:spPr>
        <p:txBody>
          <a:bodyPr vert="horz" lIns="91440" tIns="0" rIns="45720" bIns="0" rtlCol="0">
            <a:normAutofit/>
          </a:bodyPr>
          <a:lstStyle>
            <a:lvl1pPr marL="0" indent="0" algn="l" defTabSz="914400" rtl="0" eaLnBrk="1" latinLnBrk="0" hangingPunct="1">
              <a:lnSpc>
                <a:spcPts val="2600"/>
              </a:lnSpc>
              <a:spcBef>
                <a:spcPts val="0"/>
              </a:spcBef>
              <a:buSzPct val="90000"/>
              <a:buFontTx/>
              <a:buNone/>
              <a:defRPr sz="2200" kern="1200">
                <a:solidFill>
                  <a:schemeClr val="tx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a:p>
        </p:txBody>
      </p:sp>
      <p:sp>
        <p:nvSpPr>
          <p:cNvPr id="4" name="Date Placeholder 3"/>
          <p:cNvSpPr>
            <a:spLocks noGrp="1"/>
          </p:cNvSpPr>
          <p:nvPr>
            <p:ph type="dt" sz="half" idx="10"/>
          </p:nvPr>
        </p:nvSpPr>
        <p:spPr>
          <a:xfrm>
            <a:off x="457200" y="6300216"/>
            <a:ext cx="19842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fld id="{2DF66AD8-BC4A-4004-9882-414398D930CA}" type="datetimeFigureOut">
              <a:rPr lang="en-US" smtClean="0"/>
              <a:t>12/10/2021</a:t>
            </a:fld>
            <a:endParaRPr lang="en-US"/>
          </a:p>
        </p:txBody>
      </p:sp>
      <p:sp>
        <p:nvSpPr>
          <p:cNvPr id="5" name="Footer Placeholder 4"/>
          <p:cNvSpPr>
            <a:spLocks noGrp="1"/>
          </p:cNvSpPr>
          <p:nvPr>
            <p:ph type="ftr" sz="quarter" idx="11"/>
          </p:nvPr>
        </p:nvSpPr>
        <p:spPr>
          <a:xfrm>
            <a:off x="3959352" y="6300216"/>
            <a:ext cx="38130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endParaRPr lang="en-US"/>
          </a:p>
        </p:txBody>
      </p:sp>
      <p:sp>
        <p:nvSpPr>
          <p:cNvPr id="6" name="Slide Number Placeholder 5"/>
          <p:cNvSpPr>
            <a:spLocks noGrp="1"/>
          </p:cNvSpPr>
          <p:nvPr>
            <p:ph type="sldNum" sz="quarter" idx="12"/>
          </p:nvPr>
        </p:nvSpPr>
        <p:spPr>
          <a:xfrm>
            <a:off x="8275320" y="6300216"/>
            <a:ext cx="685800" cy="274320"/>
          </a:xfrm>
        </p:spPr>
        <p:txBody>
          <a:bodyPr vert="horz" lIns="91440" tIns="45720" rIns="91440" bIns="45720" rtlCol="0" anchor="ctr"/>
          <a:lstStyle>
            <a:lvl1pPr marL="0" algn="r" defTabSz="914400" rtl="0" eaLnBrk="1" latinLnBrk="0" hangingPunct="1">
              <a:defRPr sz="1100" kern="1200">
                <a:solidFill>
                  <a:schemeClr val="tx1"/>
                </a:solidFill>
                <a:latin typeface="Rockwell" pitchFamily="18" charset="0"/>
                <a:ea typeface="+mn-ea"/>
                <a:cs typeface="+mn-cs"/>
              </a:defRPr>
            </a:lvl1p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Watermark">
    <p:bg>
      <p:bgRef idx="1003">
        <a:schemeClr val="bg2"/>
      </p:bgRef>
    </p:bg>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1122215" y="3200400"/>
            <a:ext cx="8021782" cy="2209800"/>
          </a:xfrm>
        </p:spPr>
        <p:txBody>
          <a:bodyPr wrap="none" lIns="0" tIns="0" rIns="0" bIns="0" anchor="ctr" anchorCtr="0">
            <a:noAutofit/>
          </a:bodyPr>
          <a:lstStyle>
            <a:lvl1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GB"/>
              <a:t>Click to edit Master text styles</a:t>
            </a:r>
          </a:p>
        </p:txBody>
      </p:sp>
      <p:sp>
        <p:nvSpPr>
          <p:cNvPr id="2" name="Title 1"/>
          <p:cNvSpPr>
            <a:spLocks noGrp="1"/>
          </p:cNvSpPr>
          <p:nvPr>
            <p:ph type="ctrTitle"/>
          </p:nvPr>
        </p:nvSpPr>
        <p:spPr>
          <a:xfrm>
            <a:off x="3960813" y="3833095"/>
            <a:ext cx="4724400" cy="1209964"/>
          </a:xfrm>
        </p:spPr>
        <p:txBody>
          <a:bodyPr lIns="45720" tIns="0" rIns="45720" bIns="0" anchor="b" anchorCtr="0">
            <a:noAutofit/>
          </a:bodyPr>
          <a:lstStyle>
            <a:lvl1pPr algn="l">
              <a:lnSpc>
                <a:spcPts val="5000"/>
              </a:lnSpc>
              <a:defRPr sz="4600"/>
            </a:lvl1pPr>
          </a:lstStyle>
          <a:p>
            <a:r>
              <a:rPr lang="en-GB"/>
              <a:t>Click to edit Master title style</a:t>
            </a:r>
            <a:endParaRPr dirty="0"/>
          </a:p>
        </p:txBody>
      </p:sp>
      <p:sp>
        <p:nvSpPr>
          <p:cNvPr id="3" name="Subtitle 2"/>
          <p:cNvSpPr>
            <a:spLocks noGrp="1"/>
          </p:cNvSpPr>
          <p:nvPr>
            <p:ph type="subTitle" idx="1"/>
          </p:nvPr>
        </p:nvSpPr>
        <p:spPr>
          <a:xfrm>
            <a:off x="3960813" y="5056909"/>
            <a:ext cx="4724400" cy="1156586"/>
          </a:xfrm>
        </p:spPr>
        <p:txBody>
          <a:bodyPr lIns="91440" tIns="0" rIns="45720" bIns="0">
            <a:normAutofit/>
          </a:bodyPr>
          <a:lstStyle>
            <a:lvl1pPr marL="0" indent="0" algn="l">
              <a:lnSpc>
                <a:spcPts val="2600"/>
              </a:lnSpc>
              <a:spcBef>
                <a:spcPct val="0"/>
              </a:spcBef>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457200" y="6298744"/>
            <a:ext cx="1981200" cy="273050"/>
          </a:xfrm>
        </p:spPr>
        <p:txBody>
          <a:bodyPr/>
          <a:lstStyle>
            <a:lvl1pPr algn="l">
              <a:defRPr sz="1100">
                <a:latin typeface="Rockwell" pitchFamily="18" charset="0"/>
              </a:defRPr>
            </a:lvl1pPr>
          </a:lstStyle>
          <a:p>
            <a:fld id="{2DF66AD8-BC4A-4004-9882-414398D930CA}" type="datetimeFigureOut">
              <a:rPr lang="en-US" smtClean="0"/>
              <a:t>12/10/2021</a:t>
            </a:fld>
            <a:endParaRPr lang="en-US"/>
          </a:p>
        </p:txBody>
      </p:sp>
      <p:sp>
        <p:nvSpPr>
          <p:cNvPr id="5" name="Footer Placeholder 4"/>
          <p:cNvSpPr>
            <a:spLocks noGrp="1"/>
          </p:cNvSpPr>
          <p:nvPr>
            <p:ph type="ftr" sz="quarter" idx="11"/>
          </p:nvPr>
        </p:nvSpPr>
        <p:spPr>
          <a:xfrm>
            <a:off x="3962400" y="6298744"/>
            <a:ext cx="3810000" cy="273050"/>
          </a:xfrm>
        </p:spPr>
        <p:txBody>
          <a:bodyPr/>
          <a:lstStyle>
            <a:lvl1pPr algn="l">
              <a:defRPr/>
            </a:lvl1pPr>
          </a:lstStyle>
          <a:p>
            <a:endParaRPr lang="en-US"/>
          </a:p>
        </p:txBody>
      </p:sp>
      <p:sp>
        <p:nvSpPr>
          <p:cNvPr id="6" name="Slide Number Placeholder 5"/>
          <p:cNvSpPr>
            <a:spLocks noGrp="1"/>
          </p:cNvSpPr>
          <p:nvPr>
            <p:ph type="sldNum" sz="quarter" idx="12"/>
          </p:nvPr>
        </p:nvSpPr>
        <p:spPr>
          <a:xfrm>
            <a:off x="8264856" y="6312392"/>
            <a:ext cx="685800" cy="265089"/>
          </a:xfrm>
        </p:spPr>
        <p:txBody>
          <a:bodyPr/>
          <a:lstStyle>
            <a:lvl1pPr>
              <a:defRPr sz="1100">
                <a:solidFill>
                  <a:schemeClr val="tx1"/>
                </a:solidFill>
                <a:latin typeface="Rockwell" pitchFamily="18" charset="0"/>
              </a:defRPr>
            </a:lvl1p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0"/>
            <a:ext cx="7772400" cy="1362075"/>
          </a:xfrm>
        </p:spPr>
        <p:txBody>
          <a:bodyPr vert="horz" lIns="45720" tIns="0" rIns="45720" bIns="0" rtlCol="0" anchor="b" anchorCtr="0">
            <a:noAutofit/>
          </a:bodyPr>
          <a:lstStyle>
            <a:lvl1pPr algn="l" defTabSz="914400" rtl="0" eaLnBrk="1" latinLnBrk="0" hangingPunct="1">
              <a:lnSpc>
                <a:spcPts val="5000"/>
              </a:lnSpc>
              <a:spcBef>
                <a:spcPct val="0"/>
              </a:spcBef>
              <a:buNone/>
              <a:defRPr sz="4600" b="1" kern="1200" cap="none" baseline="0">
                <a:solidFill>
                  <a:schemeClr val="tx1"/>
                </a:solidFill>
                <a:latin typeface="+mj-lt"/>
                <a:ea typeface="+mj-ea"/>
                <a:cs typeface="+mj-cs"/>
              </a:defRPr>
            </a:lvl1pPr>
          </a:lstStyle>
          <a:p>
            <a:r>
              <a:rPr lang="en-GB"/>
              <a:t>Click to edit Master title style</a:t>
            </a:r>
            <a:endParaRPr/>
          </a:p>
        </p:txBody>
      </p:sp>
      <p:sp>
        <p:nvSpPr>
          <p:cNvPr id="3" name="Text Placeholder 2"/>
          <p:cNvSpPr>
            <a:spLocks noGrp="1"/>
          </p:cNvSpPr>
          <p:nvPr>
            <p:ph type="body" idx="1"/>
          </p:nvPr>
        </p:nvSpPr>
        <p:spPr>
          <a:xfrm>
            <a:off x="457200" y="3557016"/>
            <a:ext cx="7772400" cy="987552"/>
          </a:xfrm>
        </p:spPr>
        <p:txBody>
          <a:bodyPr vert="horz" lIns="91440" tIns="0" rIns="45720" bIns="0" rtlCol="0" anchor="t" anchorCtr="0">
            <a:normAutofit/>
          </a:bodyPr>
          <a:lstStyle>
            <a:lvl1pPr marL="0" indent="0">
              <a:spcBef>
                <a:spcPts val="0"/>
              </a:spcBef>
              <a:buNone/>
              <a:defRPr sz="2200" kern="1200">
                <a:solidFill>
                  <a:schemeClr val="tx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SzPct val="90000"/>
              <a:buFontTx/>
              <a:buNone/>
            </a:pPr>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with Watermark">
    <p:bg>
      <p:bgRef idx="1002">
        <a:schemeClr val="bg2"/>
      </p:bgRef>
    </p:bg>
    <p:spTree>
      <p:nvGrpSpPr>
        <p:cNvPr id="1" name=""/>
        <p:cNvGrpSpPr/>
        <p:nvPr/>
      </p:nvGrpSpPr>
      <p:grpSpPr>
        <a:xfrm>
          <a:off x="0" y="0"/>
          <a:ext cx="0" cy="0"/>
          <a:chOff x="0" y="0"/>
          <a:chExt cx="0" cy="0"/>
        </a:xfrm>
      </p:grpSpPr>
      <p:sp>
        <p:nvSpPr>
          <p:cNvPr id="7" name="Text Placeholder 7"/>
          <p:cNvSpPr>
            <a:spLocks noGrp="1"/>
          </p:cNvSpPr>
          <p:nvPr>
            <p:ph type="body" sz="quarter" idx="13"/>
          </p:nvPr>
        </p:nvSpPr>
        <p:spPr>
          <a:xfrm>
            <a:off x="712693" y="1689847"/>
            <a:ext cx="8431303" cy="2209800"/>
          </a:xfrm>
        </p:spPr>
        <p:txBody>
          <a:bodyPr wrap="none" lIns="0" tIns="0" rIns="0" bIns="0" anchor="ctr" anchorCtr="0">
            <a:noAutofit/>
          </a:bodyPr>
          <a:lstStyle>
            <a:lvl1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GB"/>
              <a:t>Click to edit Master text styles</a:t>
            </a:r>
          </a:p>
        </p:txBody>
      </p:sp>
      <p:sp>
        <p:nvSpPr>
          <p:cNvPr id="2" name="Title 1"/>
          <p:cNvSpPr>
            <a:spLocks noGrp="1"/>
          </p:cNvSpPr>
          <p:nvPr>
            <p:ph type="title"/>
          </p:nvPr>
        </p:nvSpPr>
        <p:spPr>
          <a:xfrm>
            <a:off x="457201" y="2196353"/>
            <a:ext cx="5334000" cy="1362075"/>
          </a:xfrm>
        </p:spPr>
        <p:txBody>
          <a:bodyPr lIns="45720" tIns="0" rIns="45720" bIns="0" anchor="b" anchorCtr="0"/>
          <a:lstStyle>
            <a:lvl1pPr algn="l">
              <a:lnSpc>
                <a:spcPts val="5000"/>
              </a:lnSpc>
              <a:defRPr sz="4600" b="1" cap="none" baseline="0"/>
            </a:lvl1pPr>
          </a:lstStyle>
          <a:p>
            <a:r>
              <a:rPr lang="en-GB"/>
              <a:t>Click to edit Master title style</a:t>
            </a:r>
            <a:endParaRPr/>
          </a:p>
        </p:txBody>
      </p:sp>
      <p:sp>
        <p:nvSpPr>
          <p:cNvPr id="3" name="Text Placeholder 2"/>
          <p:cNvSpPr>
            <a:spLocks noGrp="1"/>
          </p:cNvSpPr>
          <p:nvPr>
            <p:ph type="body" idx="1"/>
          </p:nvPr>
        </p:nvSpPr>
        <p:spPr>
          <a:xfrm>
            <a:off x="457200" y="3560618"/>
            <a:ext cx="5334000" cy="983087"/>
          </a:xfrm>
        </p:spPr>
        <p:txBody>
          <a:bodyPr tIns="0" rIns="45720" bIns="0" anchor="t" anchorCtr="0"/>
          <a:lstStyle>
            <a:lvl1pPr marL="0" indent="0">
              <a:spcBef>
                <a:spcPct val="0"/>
              </a:spcBef>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with Pictur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52775" y="4069804"/>
            <a:ext cx="5538788" cy="1162050"/>
          </a:xfrm>
        </p:spPr>
        <p:txBody>
          <a:bodyPr tIns="0" bIns="0" anchor="b"/>
          <a:lstStyle>
            <a:lvl1pPr algn="l">
              <a:lnSpc>
                <a:spcPts val="4600"/>
              </a:lnSpc>
              <a:defRPr sz="4600" b="1"/>
            </a:lvl1pPr>
          </a:lstStyle>
          <a:p>
            <a:r>
              <a:rPr lang="en-GB"/>
              <a:t>Click to edit Master title style</a:t>
            </a:r>
            <a:endParaRPr/>
          </a:p>
        </p:txBody>
      </p:sp>
      <p:grpSp>
        <p:nvGrpSpPr>
          <p:cNvPr id="3" name="Group 8"/>
          <p:cNvGrpSpPr/>
          <p:nvPr/>
        </p:nvGrpSpPr>
        <p:grpSpPr>
          <a:xfrm rot="21240000">
            <a:off x="654352" y="445180"/>
            <a:ext cx="5416247" cy="3630168"/>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5"/>
          </p:nvPr>
        </p:nvSpPr>
        <p:spPr>
          <a:xfrm rot="21240000">
            <a:off x="857677" y="632632"/>
            <a:ext cx="5009597" cy="3255264"/>
          </a:xfrm>
          <a:solidFill>
            <a:schemeClr val="bg1">
              <a:lumMod val="85000"/>
            </a:schemeClr>
          </a:solidFill>
        </p:spPr>
        <p:txBody>
          <a:bodyPr/>
          <a:lstStyle>
            <a:lvl1pPr>
              <a:buNone/>
              <a:defRPr/>
            </a:lvl1pPr>
          </a:lstStyle>
          <a:p>
            <a:r>
              <a:rPr lang="en-GB"/>
              <a:t>Drag picture to placeholder or click icon to add</a:t>
            </a:r>
            <a:endParaRPr/>
          </a:p>
        </p:txBody>
      </p:sp>
      <p:sp>
        <p:nvSpPr>
          <p:cNvPr id="4" name="Text Placeholder 3"/>
          <p:cNvSpPr>
            <a:spLocks noGrp="1"/>
          </p:cNvSpPr>
          <p:nvPr>
            <p:ph type="body" sz="half" idx="2"/>
          </p:nvPr>
        </p:nvSpPr>
        <p:spPr>
          <a:xfrm>
            <a:off x="3158117" y="5230906"/>
            <a:ext cx="5532958" cy="865093"/>
          </a:xfrm>
        </p:spPr>
        <p:txBody>
          <a:bodyPr/>
          <a:lstStyle>
            <a:lvl1pPr marL="0" indent="0">
              <a:spcBef>
                <a:spcPct val="0"/>
              </a:spcBef>
              <a:buNone/>
              <a:defRPr sz="2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6482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971326"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97367" y="2174875"/>
            <a:ext cx="3566160" cy="3616325"/>
          </a:xfrm>
        </p:spPr>
        <p:txBody>
          <a:bodyPr/>
          <a:lstStyle>
            <a:lvl1pPr>
              <a:defRPr sz="2200"/>
            </a:lvl1pPr>
            <a:lvl2pPr>
              <a:defRPr sz="2000"/>
            </a:lvl2pPr>
            <a:lvl3pPr>
              <a:defRPr sz="1800"/>
            </a:lvl3pPr>
            <a:lvl4pPr>
              <a:defRPr sz="1600"/>
            </a:lvl4pPr>
            <a:lvl5pPr>
              <a:defRPr sz="1600"/>
            </a:lvl5pPr>
            <a:lvl6pPr marL="2290763" indent="-344488">
              <a:defRPr sz="1600"/>
            </a:lvl6pPr>
            <a:lvl7pPr marL="2290763" indent="-344488">
              <a:defRPr sz="1600"/>
            </a:lvl7pPr>
            <a:lvl8pPr marL="2290763" indent="-344488">
              <a:defRPr sz="1600"/>
            </a:lvl8pPr>
            <a:lvl9pPr marL="2290763" indent="-344488">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930247"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6514" y="2174875"/>
            <a:ext cx="3566160" cy="3616325"/>
          </a:xfrm>
        </p:spPr>
        <p:txBody>
          <a:bodyPr/>
          <a:lstStyle>
            <a:lvl1pPr>
              <a:defRPr sz="2200"/>
            </a:lvl1pPr>
            <a:lvl2pPr>
              <a:defRPr sz="2000"/>
            </a:lvl2pPr>
            <a:lvl3pPr>
              <a:defRPr sz="1800"/>
            </a:lvl3pPr>
            <a:lvl4pPr>
              <a:defRPr sz="1600"/>
            </a:lvl4pPr>
            <a:lvl5pPr>
              <a:defRPr sz="1600"/>
            </a:lvl5pPr>
            <a:lvl6pPr marL="2290763" indent="-344488">
              <a:defRPr sz="1600"/>
            </a:lvl6pPr>
            <a:lvl7pPr marL="2290763" indent="-344488">
              <a:defRPr sz="1600"/>
            </a:lvl7pPr>
            <a:lvl8pPr marL="2290763" indent="-344488">
              <a:defRPr sz="1600"/>
            </a:lvl8pPr>
            <a:lvl9pPr marL="2290763" indent="-344488">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t>12/10/2021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t>‹#›</a:t>
            </a:fld>
            <a:endParaRPr lang="en-US"/>
          </a:p>
        </p:txBody>
      </p:sp>
      <p:pic>
        <p:nvPicPr>
          <p:cNvPr id="11" name="Picture 10"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3" name="Picture 12" descr="Comparison-Underline.png"/>
          <p:cNvPicPr>
            <a:picLocks noChangeAspect="1"/>
          </p:cNvPicPr>
          <p:nvPr/>
        </p:nvPicPr>
        <p:blipFill>
          <a:blip r:embed="rId2"/>
          <a:stretch>
            <a:fillRect/>
          </a:stretch>
        </p:blipFill>
        <p:spPr>
          <a:xfrm>
            <a:off x="4915960" y="1897040"/>
            <a:ext cx="3228975" cy="142875"/>
          </a:xfrm>
          <a:prstGeom prst="rect">
            <a:avLst/>
          </a:prstGeom>
        </p:spPr>
      </p:pic>
      <p:pic>
        <p:nvPicPr>
          <p:cNvPr id="12" name="Picture 11"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4" name="Picture 13" descr="Comparison-Underline.png"/>
          <p:cNvPicPr>
            <a:picLocks noChangeAspect="1"/>
          </p:cNvPicPr>
          <p:nvPr/>
        </p:nvPicPr>
        <p:blipFill>
          <a:blip r:embed="rId2"/>
          <a:stretch>
            <a:fillRect/>
          </a:stretch>
        </p:blipFill>
        <p:spPr>
          <a:xfrm>
            <a:off x="4915960" y="1897040"/>
            <a:ext cx="3228975" cy="142875"/>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914400" y="1735138"/>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8" name="Content Placeholder 2"/>
          <p:cNvSpPr>
            <a:spLocks noGrp="1"/>
          </p:cNvSpPr>
          <p:nvPr>
            <p:ph sz="half" idx="13"/>
          </p:nvPr>
        </p:nvSpPr>
        <p:spPr>
          <a:xfrm>
            <a:off x="914400" y="3870960"/>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marL="2290763" indent="-344488">
              <a:tabLst/>
              <a:defRPr sz="1800"/>
            </a:lvl6pPr>
            <a:lvl7pPr marL="2290763" indent="-344488">
              <a:tabLst/>
              <a:defRPr sz="1800"/>
            </a:lvl7pPr>
            <a:lvl8pPr marL="2290763" indent="-344488">
              <a:tabLst/>
              <a:defRPr sz="1800"/>
            </a:lvl8pPr>
            <a:lvl9pPr marL="2290763" indent="-344488">
              <a:tabLst/>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0"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sz="half" idx="1"/>
          </p:nvPr>
        </p:nvSpPr>
        <p:spPr>
          <a:xfrm>
            <a:off x="914400" y="1735138"/>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8" name="Content Placeholder 2"/>
          <p:cNvSpPr>
            <a:spLocks noGrp="1"/>
          </p:cNvSpPr>
          <p:nvPr>
            <p:ph sz="half" idx="13"/>
          </p:nvPr>
        </p:nvSpPr>
        <p:spPr>
          <a:xfrm>
            <a:off x="914400"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marL="2290763" indent="-344488">
              <a:defRPr sz="1800"/>
            </a:lvl6pPr>
            <a:lvl7pPr marL="2290763" indent="-344488">
              <a:defRPr sz="1800"/>
            </a:lvl7pPr>
            <a:lvl8pPr marL="2290763" indent="-344488">
              <a:defRPr sz="1800"/>
            </a:lvl8pPr>
            <a:lvl9pPr marL="2290763" indent="-344488">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t>12/10/2021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t>12/10/2021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690048"/>
            <a:ext cx="3563938" cy="1162050"/>
          </a:xfrm>
        </p:spPr>
        <p:txBody>
          <a:bodyPr tIns="0" bIns="0" anchor="b"/>
          <a:lstStyle>
            <a:lvl1pPr algn="l">
              <a:lnSpc>
                <a:spcPts val="4600"/>
              </a:lnSpc>
              <a:defRPr sz="4200" b="1"/>
            </a:lvl1pPr>
          </a:lstStyle>
          <a:p>
            <a:r>
              <a:rPr lang="en-GB"/>
              <a:t>Click to edit Master title style</a:t>
            </a:r>
            <a:endParaRPr/>
          </a:p>
        </p:txBody>
      </p:sp>
      <p:sp>
        <p:nvSpPr>
          <p:cNvPr id="3" name="Content Placeholder 2"/>
          <p:cNvSpPr>
            <a:spLocks noGrp="1"/>
          </p:cNvSpPr>
          <p:nvPr>
            <p:ph idx="1"/>
          </p:nvPr>
        </p:nvSpPr>
        <p:spPr>
          <a:xfrm>
            <a:off x="4667250" y="368490"/>
            <a:ext cx="3566160" cy="5627498"/>
          </a:xfrm>
        </p:spPr>
        <p:txBody>
          <a:bodyPr/>
          <a:lstStyle>
            <a:lvl1pPr>
              <a:defRPr sz="2200"/>
            </a:lvl1pPr>
            <a:lvl2pPr>
              <a:defRPr sz="2000"/>
            </a:lvl2pPr>
            <a:lvl3pPr>
              <a:defRPr sz="1800"/>
            </a:lvl3pPr>
            <a:lvl4pPr>
              <a:defRPr sz="1800"/>
            </a:lvl4pPr>
            <a:lvl5pPr>
              <a:defRPr sz="1800"/>
            </a:lvl5pPr>
            <a:lvl6pPr>
              <a:defRPr sz="2000"/>
            </a:lvl6pPr>
            <a:lvl7pPr marL="2290763" indent="-344488">
              <a:defRPr sz="2000"/>
            </a:lvl7pPr>
            <a:lvl8pPr marL="2290763" indent="-344488">
              <a:defRPr sz="2000"/>
            </a:lvl8pPr>
            <a:lvl9pPr marL="2290763" indent="-344488">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914398" y="2866030"/>
            <a:ext cx="3563938"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17546" y="1524000"/>
            <a:ext cx="3566160" cy="1162050"/>
          </a:xfrm>
        </p:spPr>
        <p:txBody>
          <a:bodyPr tIns="0" bIns="0" anchor="b"/>
          <a:lstStyle>
            <a:lvl1pPr algn="l">
              <a:lnSpc>
                <a:spcPts val="4600"/>
              </a:lnSpc>
              <a:defRPr sz="4200" b="1"/>
            </a:lvl1pPr>
          </a:lstStyle>
          <a:p>
            <a:r>
              <a:rPr lang="en-GB"/>
              <a:t>Click to edit Master title style</a:t>
            </a:r>
            <a:endParaRPr/>
          </a:p>
        </p:txBody>
      </p:sp>
      <p:sp>
        <p:nvSpPr>
          <p:cNvPr id="4" name="Text Placeholder 3"/>
          <p:cNvSpPr>
            <a:spLocks noGrp="1"/>
          </p:cNvSpPr>
          <p:nvPr>
            <p:ph type="body" sz="half" idx="2"/>
          </p:nvPr>
        </p:nvSpPr>
        <p:spPr>
          <a:xfrm>
            <a:off x="5017544" y="2699982"/>
            <a:ext cx="3566160"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grpSp>
        <p:nvGrpSpPr>
          <p:cNvPr id="3" name="Group 7"/>
          <p:cNvGrpSpPr/>
          <p:nvPr/>
        </p:nvGrpSpPr>
        <p:grpSpPr>
          <a:xfrm rot="21421631">
            <a:off x="629028" y="505650"/>
            <a:ext cx="3850925" cy="5516274"/>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4"/>
          </p:nvPr>
        </p:nvSpPr>
        <p:spPr>
          <a:xfrm rot="21421631">
            <a:off x="808793" y="667560"/>
            <a:ext cx="3468664" cy="5124723"/>
          </a:xfrm>
          <a:solidFill>
            <a:schemeClr val="bg1">
              <a:lumMod val="85000"/>
            </a:schemeClr>
          </a:solidFill>
        </p:spPr>
        <p:txBody>
          <a:bodyPr/>
          <a:lstStyle>
            <a:lvl1pPr>
              <a:buNone/>
              <a:defRPr/>
            </a:lvl1pPr>
          </a:lstStyle>
          <a:p>
            <a:r>
              <a:rPr lang="en-GB"/>
              <a:t>Drag picture to placeholder or click icon to add</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grpSp>
        <p:nvGrpSpPr>
          <p:cNvPr id="3" name="Group 13"/>
          <p:cNvGrpSpPr/>
          <p:nvPr/>
        </p:nvGrpSpPr>
        <p:grpSpPr>
          <a:xfrm rot="21214351">
            <a:off x="313409" y="3520798"/>
            <a:ext cx="4088024" cy="302602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6"/>
          </p:nvPr>
        </p:nvSpPr>
        <p:spPr>
          <a:xfrm rot="21214351">
            <a:off x="491057" y="3682579"/>
            <a:ext cx="3704109" cy="2697083"/>
          </a:xfrm>
          <a:solidFill>
            <a:schemeClr val="bg1">
              <a:lumMod val="85000"/>
            </a:schemeClr>
          </a:solidFill>
        </p:spPr>
        <p:txBody>
          <a:bodyPr/>
          <a:lstStyle>
            <a:lvl1pPr>
              <a:buNone/>
              <a:defRPr/>
            </a:lvl1pPr>
          </a:lstStyle>
          <a:p>
            <a:r>
              <a:rPr lang="en-GB"/>
              <a:t>Drag picture to placeholder or click icon to add</a:t>
            </a:r>
            <a:endParaRPr/>
          </a:p>
        </p:txBody>
      </p:sp>
      <p:grpSp>
        <p:nvGrpSpPr>
          <p:cNvPr id="8" name="Group 9"/>
          <p:cNvGrpSpPr/>
          <p:nvPr/>
        </p:nvGrpSpPr>
        <p:grpSpPr>
          <a:xfrm rot="232774">
            <a:off x="169481" y="241256"/>
            <a:ext cx="4088024" cy="3026020"/>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5"/>
          </p:nvPr>
        </p:nvSpPr>
        <p:spPr>
          <a:xfrm rot="232774">
            <a:off x="347129" y="403037"/>
            <a:ext cx="3704109" cy="2697083"/>
          </a:xfrm>
          <a:solidFill>
            <a:schemeClr val="bg1">
              <a:lumMod val="85000"/>
            </a:schemeClr>
          </a:solidFill>
        </p:spPr>
        <p:txBody>
          <a:bodyPr/>
          <a:lstStyle>
            <a:lvl1pPr>
              <a:buNone/>
              <a:defRPr/>
            </a:lvl1pPr>
          </a:lstStyle>
          <a:p>
            <a:r>
              <a:rPr lang="en-GB"/>
              <a:t>Drag picture to placeholder or click icon to add</a:t>
            </a:r>
            <a:endParaRPr/>
          </a:p>
        </p:txBody>
      </p:sp>
      <p:sp>
        <p:nvSpPr>
          <p:cNvPr id="2" name="Title 1"/>
          <p:cNvSpPr>
            <a:spLocks noGrp="1"/>
          </p:cNvSpPr>
          <p:nvPr>
            <p:ph type="title"/>
          </p:nvPr>
        </p:nvSpPr>
        <p:spPr>
          <a:xfrm>
            <a:off x="5013434" y="1524000"/>
            <a:ext cx="3566160" cy="1162050"/>
          </a:xfrm>
        </p:spPr>
        <p:txBody>
          <a:bodyPr tIns="0" bIns="0" anchor="b"/>
          <a:lstStyle>
            <a:lvl1pPr algn="l">
              <a:lnSpc>
                <a:spcPts val="4600"/>
              </a:lnSpc>
              <a:defRPr sz="4200" b="1"/>
            </a:lvl1pPr>
          </a:lstStyle>
          <a:p>
            <a:r>
              <a:rPr lang="en-GB"/>
              <a:t>Click to edit Master title style</a:t>
            </a:r>
            <a:endParaRPr/>
          </a:p>
        </p:txBody>
      </p:sp>
      <p:sp>
        <p:nvSpPr>
          <p:cNvPr id="4" name="Text Placeholder 3"/>
          <p:cNvSpPr>
            <a:spLocks noGrp="1"/>
          </p:cNvSpPr>
          <p:nvPr>
            <p:ph type="body" sz="half" idx="2"/>
          </p:nvPr>
        </p:nvSpPr>
        <p:spPr>
          <a:xfrm>
            <a:off x="5013432" y="2699982"/>
            <a:ext cx="3566160" cy="2163171"/>
          </a:xfrm>
        </p:spPr>
        <p:txBody>
          <a:bodyPr/>
          <a:lstStyle>
            <a:lvl1pPr marL="0" indent="0">
              <a:spcBef>
                <a:spcPts val="6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GB"/>
              <a:t>Click to edit Master title style</a:t>
            </a:r>
            <a:endParaRPr/>
          </a:p>
        </p:txBody>
      </p:sp>
      <p:grpSp>
        <p:nvGrpSpPr>
          <p:cNvPr id="3" name="Group 8"/>
          <p:cNvGrpSpPr/>
          <p:nvPr/>
        </p:nvGrpSpPr>
        <p:grpSpPr>
          <a:xfrm rot="232774">
            <a:off x="2059282" y="379100"/>
            <a:ext cx="5031327" cy="3443312"/>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Text Placeholder 3"/>
          <p:cNvSpPr>
            <a:spLocks noGrp="1"/>
          </p:cNvSpPr>
          <p:nvPr>
            <p:ph type="body" sz="half" idx="2"/>
          </p:nvPr>
        </p:nvSpPr>
        <p:spPr>
          <a:xfrm>
            <a:off x="914400" y="4928736"/>
            <a:ext cx="7315200" cy="98797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
        <p:nvSpPr>
          <p:cNvPr id="12" name="Picture Placeholder 9"/>
          <p:cNvSpPr>
            <a:spLocks noGrp="1"/>
          </p:cNvSpPr>
          <p:nvPr>
            <p:ph type="pic" sz="quarter" idx="15"/>
          </p:nvPr>
        </p:nvSpPr>
        <p:spPr>
          <a:xfrm rot="232774">
            <a:off x="2248157" y="564564"/>
            <a:ext cx="4653577" cy="3072384"/>
          </a:xfrm>
          <a:solidFill>
            <a:schemeClr val="bg1">
              <a:lumMod val="85000"/>
            </a:schemeClr>
          </a:solidFill>
        </p:spPr>
        <p:txBody>
          <a:bodyPr/>
          <a:lstStyle>
            <a:lvl1pPr>
              <a:buNone/>
              <a:defRPr/>
            </a:lvl1pPr>
          </a:lstStyle>
          <a:p>
            <a:r>
              <a:rPr lang="en-GB"/>
              <a:t>Drag picture to placeholder or click icon to add</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2 Pictures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GB"/>
              <a:t>Click to edit Master title style</a:t>
            </a:r>
            <a:endParaRPr/>
          </a:p>
        </p:txBody>
      </p:sp>
      <p:grpSp>
        <p:nvGrpSpPr>
          <p:cNvPr id="3" name="Group 13"/>
          <p:cNvGrpSpPr/>
          <p:nvPr/>
        </p:nvGrpSpPr>
        <p:grpSpPr>
          <a:xfrm rot="21420000">
            <a:off x="113687" y="116368"/>
            <a:ext cx="3969060" cy="370536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7"/>
          </p:nvPr>
        </p:nvSpPr>
        <p:spPr>
          <a:xfrm rot="21420000">
            <a:off x="299151" y="304998"/>
            <a:ext cx="3598455" cy="3334235"/>
          </a:xfrm>
          <a:solidFill>
            <a:schemeClr val="bg1">
              <a:lumMod val="85000"/>
            </a:schemeClr>
          </a:solidFill>
        </p:spPr>
        <p:txBody>
          <a:bodyPr/>
          <a:lstStyle>
            <a:lvl1pPr>
              <a:buNone/>
              <a:defRPr/>
            </a:lvl1pPr>
          </a:lstStyle>
          <a:p>
            <a:r>
              <a:rPr lang="en-GB"/>
              <a:t>Drag picture to placeholder or click icon to add</a:t>
            </a:r>
            <a:endParaRPr/>
          </a:p>
        </p:txBody>
      </p:sp>
      <p:grpSp>
        <p:nvGrpSpPr>
          <p:cNvPr id="8" name="Group 9"/>
          <p:cNvGrpSpPr/>
          <p:nvPr/>
        </p:nvGrpSpPr>
        <p:grpSpPr>
          <a:xfrm rot="360000">
            <a:off x="4165479" y="323141"/>
            <a:ext cx="4792693" cy="3443312"/>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6"/>
          </p:nvPr>
        </p:nvSpPr>
        <p:spPr>
          <a:xfrm rot="360000">
            <a:off x="4336486" y="507668"/>
            <a:ext cx="4432860" cy="3072384"/>
          </a:xfrm>
          <a:solidFill>
            <a:schemeClr val="bg1">
              <a:lumMod val="85000"/>
            </a:schemeClr>
          </a:solidFill>
        </p:spPr>
        <p:txBody>
          <a:bodyPr/>
          <a:lstStyle>
            <a:lvl1pPr>
              <a:buNone/>
              <a:defRPr/>
            </a:lvl1pPr>
          </a:lstStyle>
          <a:p>
            <a:r>
              <a:rPr lang="en-GB"/>
              <a:t>Drag picture to placeholder or click icon to add</a:t>
            </a:r>
            <a:endParaRPr/>
          </a:p>
        </p:txBody>
      </p:sp>
      <p:sp>
        <p:nvSpPr>
          <p:cNvPr id="4" name="Text Placeholder 3"/>
          <p:cNvSpPr>
            <a:spLocks noGrp="1"/>
          </p:cNvSpPr>
          <p:nvPr>
            <p:ph type="body" sz="half" idx="2"/>
          </p:nvPr>
        </p:nvSpPr>
        <p:spPr>
          <a:xfrm>
            <a:off x="914400" y="4926106"/>
            <a:ext cx="7315200" cy="99060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t>12/10/2021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1682" y="450851"/>
            <a:ext cx="846083" cy="5357812"/>
          </a:xfrm>
        </p:spPr>
        <p:txBody>
          <a:bodyPr vert="eaVert" anchor="t" anchorCtr="0"/>
          <a:lstStyle/>
          <a:p>
            <a:r>
              <a:rPr lang="en-GB"/>
              <a:t>Click to edit Master title style</a:t>
            </a:r>
            <a:endParaRPr/>
          </a:p>
        </p:txBody>
      </p:sp>
      <p:sp>
        <p:nvSpPr>
          <p:cNvPr id="3" name="Vertical Text Placeholder 2"/>
          <p:cNvSpPr>
            <a:spLocks noGrp="1"/>
          </p:cNvSpPr>
          <p:nvPr>
            <p:ph type="body" orient="vert" idx="1"/>
          </p:nvPr>
        </p:nvSpPr>
        <p:spPr>
          <a:xfrm>
            <a:off x="914400" y="450851"/>
            <a:ext cx="5943600" cy="5357812"/>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t>12/10/2021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8.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7.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6.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503238"/>
            <a:ext cx="7313613" cy="868362"/>
          </a:xfrm>
          <a:prstGeom prst="rect">
            <a:avLst/>
          </a:prstGeom>
        </p:spPr>
        <p:txBody>
          <a:bodyPr vert="horz" lIns="91440" tIns="45720" rIns="91440" bIns="45720" rtlCol="0" anchor="ctr">
            <a:noAutofit/>
          </a:bodyPr>
          <a:lstStyle/>
          <a:p>
            <a:r>
              <a:rPr lang="en-GB"/>
              <a:t>Click to edit Master title style</a:t>
            </a:r>
            <a:endParaRPr/>
          </a:p>
        </p:txBody>
      </p:sp>
      <p:sp>
        <p:nvSpPr>
          <p:cNvPr id="3" name="Text Placeholder 2"/>
          <p:cNvSpPr>
            <a:spLocks noGrp="1"/>
          </p:cNvSpPr>
          <p:nvPr>
            <p:ph type="body" idx="1"/>
          </p:nvPr>
        </p:nvSpPr>
        <p:spPr>
          <a:xfrm>
            <a:off x="914400" y="1735138"/>
            <a:ext cx="7313613" cy="405606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2"/>
          </p:nvPr>
        </p:nvSpPr>
        <p:spPr>
          <a:xfrm>
            <a:off x="7663438" y="6314461"/>
            <a:ext cx="1295400" cy="265089"/>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fld id="{2DF66AD8-BC4A-4004-9882-414398D930CA}" type="datetimeFigureOut">
              <a:rPr lang="en-US" smtClean="0"/>
              <a:t>12/10/2021</a:t>
            </a:fld>
            <a:endParaRPr lang="en-US"/>
          </a:p>
        </p:txBody>
      </p:sp>
      <p:sp>
        <p:nvSpPr>
          <p:cNvPr id="5" name="Footer Placeholder 4"/>
          <p:cNvSpPr>
            <a:spLocks noGrp="1"/>
          </p:cNvSpPr>
          <p:nvPr>
            <p:ph type="ftr" sz="quarter" idx="3"/>
          </p:nvPr>
        </p:nvSpPr>
        <p:spPr>
          <a:xfrm>
            <a:off x="3942607" y="6305797"/>
            <a:ext cx="3717967" cy="259278"/>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endParaRPr lang="en-US"/>
          </a:p>
        </p:txBody>
      </p:sp>
      <p:sp>
        <p:nvSpPr>
          <p:cNvPr id="6" name="Slide Number Placeholder 5"/>
          <p:cNvSpPr>
            <a:spLocks noGrp="1"/>
          </p:cNvSpPr>
          <p:nvPr>
            <p:ph type="sldNum" sz="quarter" idx="4"/>
          </p:nvPr>
        </p:nvSpPr>
        <p:spPr>
          <a:xfrm>
            <a:off x="7521388" y="5476097"/>
            <a:ext cx="1483056" cy="851848"/>
          </a:xfrm>
          <a:prstGeom prst="rect">
            <a:avLst/>
          </a:prstGeom>
        </p:spPr>
        <p:txBody>
          <a:bodyPr vert="horz" lIns="91440" tIns="45720" rIns="91440" bIns="45720" rtlCol="0" anchor="ctr"/>
          <a:lstStyle>
            <a:lvl1pPr algn="r">
              <a:defRPr sz="8200">
                <a:gradFill>
                  <a:gsLst>
                    <a:gs pos="0">
                      <a:schemeClr val="tx1">
                        <a:alpha val="10000"/>
                      </a:schemeClr>
                    </a:gs>
                    <a:gs pos="100000">
                      <a:schemeClr val="tx1">
                        <a:alpha val="10000"/>
                      </a:schemeClr>
                    </a:gs>
                  </a:gsLst>
                  <a:lin ang="5400000" scaled="0"/>
                </a:gradFill>
                <a:latin typeface="Impact" pitchFamily="34" charset="0"/>
              </a:defRPr>
            </a:lvl1pPr>
          </a:lstStyle>
          <a:p>
            <a:fld id="{B9D2C864-9362-43C7-A136-D9C41D93A96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ctr" defTabSz="914400" rtl="0" eaLnBrk="1" latinLnBrk="0" hangingPunct="1">
        <a:spcBef>
          <a:spcPct val="0"/>
        </a:spcBef>
        <a:buNone/>
        <a:defRPr sz="4600" kern="1200">
          <a:solidFill>
            <a:schemeClr val="tx1"/>
          </a:solidFill>
          <a:latin typeface="+mj-lt"/>
          <a:ea typeface="+mj-ea"/>
          <a:cs typeface="+mj-cs"/>
        </a:defRPr>
      </a:lvl1pPr>
    </p:titleStyle>
    <p:bodyStyle>
      <a:lvl1pPr marL="463550" indent="-463550" algn="l" defTabSz="914400" rtl="0" eaLnBrk="1" latinLnBrk="0" hangingPunct="1">
        <a:spcBef>
          <a:spcPts val="2000"/>
        </a:spcBef>
        <a:buSzPct val="90000"/>
        <a:buFontTx/>
        <a:buBlip>
          <a:blip r:embed="rId22"/>
        </a:buBlip>
        <a:defRPr sz="2400" kern="1200">
          <a:solidFill>
            <a:schemeClr val="tx1"/>
          </a:solidFill>
          <a:latin typeface="+mn-lt"/>
          <a:ea typeface="+mn-ea"/>
          <a:cs typeface="+mn-cs"/>
        </a:defRPr>
      </a:lvl1pPr>
      <a:lvl2pPr marL="914400" indent="-457200" algn="l" defTabSz="914400" rtl="0" eaLnBrk="1" latinLnBrk="0" hangingPunct="1">
        <a:spcBef>
          <a:spcPts val="600"/>
        </a:spcBef>
        <a:buSzPct val="90000"/>
        <a:buFontTx/>
        <a:buBlip>
          <a:blip r:embed="rId23"/>
        </a:buBlip>
        <a:defRPr sz="2200" kern="1200">
          <a:solidFill>
            <a:schemeClr val="tx1"/>
          </a:solidFill>
          <a:latin typeface="+mn-lt"/>
          <a:ea typeface="+mn-ea"/>
          <a:cs typeface="+mn-cs"/>
        </a:defRPr>
      </a:lvl2pPr>
      <a:lvl3pPr marL="1255713" indent="-341313" algn="l" defTabSz="914400" rtl="0" eaLnBrk="1" latinLnBrk="0" hangingPunct="1">
        <a:spcBef>
          <a:spcPts val="600"/>
        </a:spcBef>
        <a:buSzPct val="90000"/>
        <a:buFontTx/>
        <a:buBlip>
          <a:blip r:embed="rId24"/>
        </a:buBlip>
        <a:defRPr sz="2000" kern="1200">
          <a:solidFill>
            <a:schemeClr val="tx1"/>
          </a:solidFill>
          <a:latin typeface="+mn-lt"/>
          <a:ea typeface="+mn-ea"/>
          <a:cs typeface="+mn-cs"/>
        </a:defRPr>
      </a:lvl3pPr>
      <a:lvl4pPr marL="1597025"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4pPr>
      <a:lvl5pPr marL="1938338"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5pPr>
      <a:lvl6pPr marL="2290763" indent="-344488" algn="l" defTabSz="914400" rtl="0" eaLnBrk="1" latinLnBrk="0" hangingPunct="1">
        <a:spcBef>
          <a:spcPct val="20000"/>
        </a:spcBef>
        <a:buSzPct val="90000"/>
        <a:buFontTx/>
        <a:buBlip>
          <a:blip r:embed="rId22"/>
        </a:buBlip>
        <a:defRPr lang="en-US" sz="1800" kern="1200" dirty="0" smtClean="0">
          <a:solidFill>
            <a:schemeClr val="tx1"/>
          </a:solidFill>
          <a:latin typeface="+mn-lt"/>
          <a:ea typeface="+mn-ea"/>
          <a:cs typeface="+mn-cs"/>
        </a:defRPr>
      </a:lvl6pPr>
      <a:lvl7pPr marL="2625725" indent="-344488" algn="l" defTabSz="914400" rtl="0" eaLnBrk="1" latinLnBrk="0" hangingPunct="1">
        <a:spcBef>
          <a:spcPct val="20000"/>
        </a:spcBef>
        <a:buSzPct val="90000"/>
        <a:buFontTx/>
        <a:buBlip>
          <a:blip r:embed="rId24"/>
        </a:buBlip>
        <a:defRPr lang="en-US" sz="1800" kern="1200" dirty="0" smtClean="0">
          <a:solidFill>
            <a:schemeClr val="tx1"/>
          </a:solidFill>
          <a:latin typeface="+mn-lt"/>
          <a:ea typeface="+mn-ea"/>
          <a:cs typeface="+mn-cs"/>
        </a:defRPr>
      </a:lvl7pPr>
      <a:lvl8pPr marL="2970213" indent="-344488" algn="l" defTabSz="914400" rtl="0" eaLnBrk="1" latinLnBrk="0" hangingPunct="1">
        <a:spcBef>
          <a:spcPct val="20000"/>
        </a:spcBef>
        <a:buSzPct val="90000"/>
        <a:buFontTx/>
        <a:buBlip>
          <a:blip r:embed="rId22"/>
        </a:buBlip>
        <a:defRPr lang="en-US" sz="1800" kern="1200" dirty="0" smtClean="0">
          <a:solidFill>
            <a:schemeClr val="tx1"/>
          </a:solidFill>
          <a:latin typeface="+mn-lt"/>
          <a:ea typeface="+mn-ea"/>
          <a:cs typeface="+mn-cs"/>
        </a:defRPr>
      </a:lvl8pPr>
      <a:lvl9pPr marL="3313113" indent="-344488" algn="l" defTabSz="914400" rtl="0" eaLnBrk="1" latinLnBrk="0" hangingPunct="1">
        <a:spcBef>
          <a:spcPct val="20000"/>
        </a:spcBef>
        <a:buSzPct val="90000"/>
        <a:buFontTx/>
        <a:buBlip>
          <a:blip r:embed="rId23"/>
        </a:buBlip>
        <a:defRPr lang="en-US" sz="1800" kern="1200" dirty="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Characters……</a:t>
            </a:r>
          </a:p>
        </p:txBody>
      </p:sp>
      <p:sp>
        <p:nvSpPr>
          <p:cNvPr id="3" name="Subtitle 2"/>
          <p:cNvSpPr>
            <a:spLocks noGrp="1"/>
          </p:cNvSpPr>
          <p:nvPr>
            <p:ph type="subTitle" idx="1"/>
          </p:nvPr>
        </p:nvSpPr>
        <p:spPr/>
        <p:txBody>
          <a:bodyPr/>
          <a:lstStyle/>
          <a:p>
            <a:r>
              <a:rPr lang="en-US" dirty="0"/>
              <a:t>Making them real</a:t>
            </a:r>
          </a:p>
          <a:p>
            <a:endParaRPr lang="en-US" dirty="0"/>
          </a:p>
        </p:txBody>
      </p:sp>
      <p:pic>
        <p:nvPicPr>
          <p:cNvPr id="4" name="Picture 3"/>
          <p:cNvPicPr>
            <a:picLocks noChangeAspect="1"/>
          </p:cNvPicPr>
          <p:nvPr/>
        </p:nvPicPr>
        <p:blipFill>
          <a:blip r:embed="rId2"/>
          <a:stretch>
            <a:fillRect/>
          </a:stretch>
        </p:blipFill>
        <p:spPr>
          <a:xfrm rot="1449560">
            <a:off x="4892986" y="787941"/>
            <a:ext cx="2709324" cy="3576665"/>
          </a:xfrm>
          <a:prstGeom prst="rect">
            <a:avLst/>
          </a:prstGeom>
        </p:spPr>
      </p:pic>
    </p:spTree>
    <p:extLst>
      <p:ext uri="{BB962C8B-B14F-4D97-AF65-F5344CB8AC3E}">
        <p14:creationId xmlns:p14="http://schemas.microsoft.com/office/powerpoint/2010/main" val="232945761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Harry Potter- J K Rowling</a:t>
            </a:r>
          </a:p>
        </p:txBody>
      </p:sp>
      <p:sp>
        <p:nvSpPr>
          <p:cNvPr id="8" name="Content Placeholder 7"/>
          <p:cNvSpPr>
            <a:spLocks noGrp="1"/>
          </p:cNvSpPr>
          <p:nvPr>
            <p:ph sz="half" idx="1"/>
          </p:nvPr>
        </p:nvSpPr>
        <p:spPr>
          <a:xfrm>
            <a:off x="914400" y="1466153"/>
            <a:ext cx="7315200" cy="2894951"/>
          </a:xfrm>
        </p:spPr>
        <p:txBody>
          <a:bodyPr>
            <a:normAutofit/>
          </a:bodyPr>
          <a:lstStyle/>
          <a:p>
            <a:pPr marL="0" indent="0">
              <a:buNone/>
            </a:pPr>
            <a:r>
              <a:rPr lang="en-US" b="1" dirty="0"/>
              <a:t>Harry had always been small and skinny for his age… Harry had a thin face, knobbly knees, black hair and bright green eyes. He wore round glasses held together with a lot of cellotape because of all the times Dudley had punched him in the nose. The only thing Harry liked about his appearance was a very thin scar on his forehead which was shaped like a bolt of lightning.</a:t>
            </a:r>
            <a:endParaRPr lang="en-GB" dirty="0"/>
          </a:p>
          <a:p>
            <a:endParaRPr lang="en-US" dirty="0"/>
          </a:p>
        </p:txBody>
      </p:sp>
      <p:sp>
        <p:nvSpPr>
          <p:cNvPr id="9" name="Content Placeholder 8"/>
          <p:cNvSpPr>
            <a:spLocks noGrp="1"/>
          </p:cNvSpPr>
          <p:nvPr>
            <p:ph sz="half" idx="13"/>
          </p:nvPr>
        </p:nvSpPr>
        <p:spPr>
          <a:xfrm>
            <a:off x="914400" y="4258380"/>
            <a:ext cx="7315200" cy="1532820"/>
          </a:xfrm>
        </p:spPr>
        <p:txBody>
          <a:bodyPr>
            <a:normAutofit/>
          </a:bodyPr>
          <a:lstStyle/>
          <a:p>
            <a:r>
              <a:rPr lang="en-US" i="1" dirty="0"/>
              <a:t>Can you tell me what information we learn about Harry from this description?</a:t>
            </a:r>
          </a:p>
          <a:p>
            <a:r>
              <a:rPr lang="en-US" i="1" dirty="0"/>
              <a:t>Is there much left for us to work out?</a:t>
            </a:r>
          </a:p>
        </p:txBody>
      </p:sp>
    </p:spTree>
    <p:extLst>
      <p:ext uri="{BB962C8B-B14F-4D97-AF65-F5344CB8AC3E}">
        <p14:creationId xmlns:p14="http://schemas.microsoft.com/office/powerpoint/2010/main" val="192616463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xmlns:p14="http://schemas.microsoft.com/office/powerpoint/2010/main" spd="slow">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Jo- Bleak House  </a:t>
            </a:r>
            <a:br>
              <a:rPr lang="en-US" dirty="0"/>
            </a:br>
            <a:r>
              <a:rPr lang="en-US" dirty="0"/>
              <a:t>Charles Dickens</a:t>
            </a:r>
          </a:p>
        </p:txBody>
      </p:sp>
      <p:sp>
        <p:nvSpPr>
          <p:cNvPr id="3" name="Content Placeholder 2"/>
          <p:cNvSpPr>
            <a:spLocks noGrp="1"/>
          </p:cNvSpPr>
          <p:nvPr>
            <p:ph idx="1"/>
          </p:nvPr>
        </p:nvSpPr>
        <p:spPr>
          <a:xfrm>
            <a:off x="326822" y="1735137"/>
            <a:ext cx="8478684" cy="4773835"/>
          </a:xfrm>
        </p:spPr>
        <p:txBody>
          <a:bodyPr>
            <a:normAutofit/>
          </a:bodyPr>
          <a:lstStyle/>
          <a:p>
            <a:r>
              <a:rPr lang="en-US" dirty="0"/>
              <a:t>Jo sweeps his crossing all day long, and if he is asked a question he replies that he "don't know </a:t>
            </a:r>
            <a:r>
              <a:rPr lang="en-US" dirty="0" err="1"/>
              <a:t>nothink</a:t>
            </a:r>
            <a:r>
              <a:rPr lang="en-US" dirty="0"/>
              <a:t>." He knows that it's hard to keep the mud off the crossing in dirty weather, and harder still to live by doing it. Nobody taught him that much—he found it out.</a:t>
            </a:r>
            <a:endParaRPr lang="en-GB" dirty="0"/>
          </a:p>
          <a:p>
            <a:r>
              <a:rPr lang="en-US" dirty="0"/>
              <a:t>Indeed, everything poor Jo knows he has had to find out for himself, for no one has even taken the trouble to tell him his real name.</a:t>
            </a:r>
            <a:endParaRPr lang="en-GB" dirty="0"/>
          </a:p>
          <a:p>
            <a:endParaRPr lang="en-US" dirty="0"/>
          </a:p>
        </p:txBody>
      </p:sp>
    </p:spTree>
    <p:extLst>
      <p:ext uri="{BB962C8B-B14F-4D97-AF65-F5344CB8AC3E}">
        <p14:creationId xmlns:p14="http://schemas.microsoft.com/office/powerpoint/2010/main" val="424288514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xmlns:p14="http://schemas.microsoft.com/office/powerpoint/2010/mai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504282"/>
            <a:ext cx="7313613" cy="5286918"/>
          </a:xfrm>
        </p:spPr>
        <p:txBody>
          <a:bodyPr>
            <a:normAutofit/>
          </a:bodyPr>
          <a:lstStyle/>
          <a:p>
            <a:r>
              <a:rPr lang="en-US" dirty="0"/>
              <a:t>It must be a strange state to be like Jo, not to know the feeling of a whole suit of clothes—to wear even in summer the same queer remnant of a fur cap; to be always dirty and ragged; to shuffle through the streets, unfamiliar with the shapes, and in utter darkness as to the meaning, of those mysterious symbols so abundant over the doors and at corners of the streets, and on the doors and in the windows. To see people read, and to see people write, and to see the postman deliver letters, and not to have the least idea of all that language,—to be to all of it stone blind and dumb.</a:t>
            </a:r>
          </a:p>
          <a:p>
            <a:r>
              <a:rPr lang="en-US" sz="4400" b="1" dirty="0"/>
              <a:t>What do you know about Jo?</a:t>
            </a:r>
            <a:endParaRPr lang="en-GB" sz="4400" b="1" dirty="0"/>
          </a:p>
          <a:p>
            <a:endParaRPr lang="en-US" dirty="0"/>
          </a:p>
        </p:txBody>
      </p:sp>
    </p:spTree>
    <p:extLst>
      <p:ext uri="{BB962C8B-B14F-4D97-AF65-F5344CB8AC3E}">
        <p14:creationId xmlns:p14="http://schemas.microsoft.com/office/powerpoint/2010/main" val="54578883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xmlns:p14="http://schemas.microsoft.com/office/powerpoint/2010/mai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err="1"/>
              <a:t>Mrs.Pratchett</a:t>
            </a:r>
            <a:r>
              <a:rPr lang="en-US" dirty="0"/>
              <a:t>- Boy Roald Dahl</a:t>
            </a:r>
          </a:p>
        </p:txBody>
      </p:sp>
      <p:sp>
        <p:nvSpPr>
          <p:cNvPr id="11" name="Content Placeholder 10"/>
          <p:cNvSpPr>
            <a:spLocks noGrp="1"/>
          </p:cNvSpPr>
          <p:nvPr>
            <p:ph sz="half" idx="1"/>
          </p:nvPr>
        </p:nvSpPr>
        <p:spPr>
          <a:xfrm>
            <a:off x="205431" y="1371600"/>
            <a:ext cx="6573781" cy="5137372"/>
          </a:xfrm>
        </p:spPr>
        <p:txBody>
          <a:bodyPr>
            <a:normAutofit lnSpcReduction="10000"/>
          </a:bodyPr>
          <a:lstStyle/>
          <a:p>
            <a:r>
              <a:rPr lang="en-US" i="1" dirty="0"/>
              <a:t>Her name was Mrs. Pratchett.  She was a small skinny old hag with a moustache on her upper lip and a mouth as sour as a green gooseberry.  She never smiled.  She never welcomed us when we went in.  By far the most loathsome thing about Mrs. Pratchett was the filth that clung about her.  Her apron was grey and greasy.  Her blouse had bits of breakfast all over it, toast crumbs and tea stains and splotches of dried egg yolk.  It was her hands , however, that disturbed us most.  They were disgusting.  They were black with dirt and grime.  They looked as though they had been putting lumps of coal on the fire all day long.  The mere sight of her grimy right hand with its black fingernails digging an ounce of Chocolate Fudge out of the jar would have caused a starving tramp to go running from the shop.</a:t>
            </a:r>
            <a:endParaRPr lang="en-GB" dirty="0"/>
          </a:p>
          <a:p>
            <a:endParaRPr lang="en-US" dirty="0"/>
          </a:p>
        </p:txBody>
      </p:sp>
      <p:sp>
        <p:nvSpPr>
          <p:cNvPr id="12" name="Content Placeholder 11"/>
          <p:cNvSpPr>
            <a:spLocks noGrp="1"/>
          </p:cNvSpPr>
          <p:nvPr>
            <p:ph sz="half" idx="2"/>
          </p:nvPr>
        </p:nvSpPr>
        <p:spPr>
          <a:xfrm>
            <a:off x="6779212" y="1735139"/>
            <a:ext cx="2116804" cy="4056062"/>
          </a:xfrm>
        </p:spPr>
        <p:txBody>
          <a:bodyPr>
            <a:normAutofit lnSpcReduction="10000"/>
          </a:bodyPr>
          <a:lstStyle/>
          <a:p>
            <a:r>
              <a:rPr lang="en-US" dirty="0"/>
              <a:t>Describe Mrs. Pratchett in 3 words.</a:t>
            </a:r>
          </a:p>
          <a:p>
            <a:r>
              <a:rPr lang="en-US" dirty="0"/>
              <a:t>What does she do for a living?</a:t>
            </a:r>
          </a:p>
          <a:p>
            <a:r>
              <a:rPr lang="en-US" dirty="0"/>
              <a:t>How do you think she would speak or move?</a:t>
            </a:r>
          </a:p>
        </p:txBody>
      </p:sp>
    </p:spTree>
    <p:extLst>
      <p:ext uri="{BB962C8B-B14F-4D97-AF65-F5344CB8AC3E}">
        <p14:creationId xmlns:p14="http://schemas.microsoft.com/office/powerpoint/2010/main" val="40802280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xmlns:p14="http://schemas.microsoft.com/office/powerpoint/2010/mai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914400" y="727363"/>
            <a:ext cx="7313613" cy="868362"/>
          </a:xfrm>
        </p:spPr>
        <p:txBody>
          <a:bodyPr/>
          <a:lstStyle/>
          <a:p>
            <a:r>
              <a:rPr lang="en-US" i="1" dirty="0"/>
              <a:t>Calpurnia-To Kill a Mockingbird  Harper Lee</a:t>
            </a:r>
            <a:br>
              <a:rPr lang="en-GB" dirty="0"/>
            </a:br>
            <a:endParaRPr lang="en-US" dirty="0"/>
          </a:p>
        </p:txBody>
      </p:sp>
      <p:sp>
        <p:nvSpPr>
          <p:cNvPr id="8" name="Content Placeholder 7"/>
          <p:cNvSpPr>
            <a:spLocks noGrp="1"/>
          </p:cNvSpPr>
          <p:nvPr>
            <p:ph idx="1"/>
          </p:nvPr>
        </p:nvSpPr>
        <p:spPr/>
        <p:txBody>
          <a:bodyPr/>
          <a:lstStyle/>
          <a:p>
            <a:pPr marL="0" indent="0">
              <a:buNone/>
            </a:pPr>
            <a:r>
              <a:rPr lang="en-US" i="1" dirty="0"/>
              <a:t>She was all angles and bones; she was nearsighted; she squinted; her hand was wide as a bed slat and twice as hard. She was always ordering me out of the kitchen, asking me why I couldn't behave as well as </a:t>
            </a:r>
            <a:r>
              <a:rPr lang="en-US" i="1" dirty="0" err="1"/>
              <a:t>Jem</a:t>
            </a:r>
            <a:r>
              <a:rPr lang="en-US" i="1" dirty="0"/>
              <a:t> when she knew he was older, and calling me home when I wasn't ready to come. Our battles were epic and one-sided. Calpurnia always won, mainly because Atticus always took her side. She had been with us ever since </a:t>
            </a:r>
            <a:r>
              <a:rPr lang="en-US" i="1" dirty="0" err="1"/>
              <a:t>Jem</a:t>
            </a:r>
            <a:r>
              <a:rPr lang="en-US" i="1" dirty="0"/>
              <a:t> was born, and I had felt her tyrannical presence as long as I could remember. </a:t>
            </a:r>
          </a:p>
          <a:p>
            <a:pPr marL="0" indent="0">
              <a:buNone/>
            </a:pPr>
            <a:endParaRPr lang="en-GB" dirty="0"/>
          </a:p>
          <a:p>
            <a:endParaRPr lang="en-US" dirty="0"/>
          </a:p>
        </p:txBody>
      </p:sp>
    </p:spTree>
    <p:extLst>
      <p:ext uri="{BB962C8B-B14F-4D97-AF65-F5344CB8AC3E}">
        <p14:creationId xmlns:p14="http://schemas.microsoft.com/office/powerpoint/2010/main" val="361884718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Your turn now!</a:t>
            </a:r>
          </a:p>
        </p:txBody>
      </p:sp>
      <p:pic>
        <p:nvPicPr>
          <p:cNvPr id="9" name="Picture Placeholder 8"/>
          <p:cNvPicPr>
            <a:picLocks noGrp="1" noChangeAspect="1"/>
          </p:cNvPicPr>
          <p:nvPr>
            <p:ph type="pic" sz="quarter" idx="15"/>
          </p:nvPr>
        </p:nvPicPr>
        <p:blipFill>
          <a:blip r:embed="rId2"/>
          <a:srcRect t="26832" b="26832"/>
          <a:stretch>
            <a:fillRect/>
          </a:stretch>
        </p:blipFill>
        <p:spPr/>
      </p:pic>
      <p:sp>
        <p:nvSpPr>
          <p:cNvPr id="7" name="Text Placeholder 6"/>
          <p:cNvSpPr>
            <a:spLocks noGrp="1"/>
          </p:cNvSpPr>
          <p:nvPr>
            <p:ph type="body" sz="half" idx="2"/>
          </p:nvPr>
        </p:nvSpPr>
        <p:spPr/>
        <p:txBody>
          <a:bodyPr/>
          <a:lstStyle/>
          <a:p>
            <a:r>
              <a:rPr lang="en-US" dirty="0"/>
              <a:t>Remember to ‘weave it in’- make your reader work!</a:t>
            </a:r>
          </a:p>
        </p:txBody>
      </p:sp>
    </p:spTree>
    <p:extLst>
      <p:ext uri="{BB962C8B-B14F-4D97-AF65-F5344CB8AC3E}">
        <p14:creationId xmlns:p14="http://schemas.microsoft.com/office/powerpoint/2010/main" val="3735979922"/>
      </p:ext>
    </p:extLst>
  </p:cSld>
  <p:clrMapOvr>
    <a:masterClrMapping/>
  </p:clrMapOvr>
  <p:transition spd="slow">
    <p:pull/>
  </p:transition>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Inkwell">
  <a:themeElements>
    <a:clrScheme name="Inkwell">
      <a:dk1>
        <a:sysClr val="windowText" lastClr="000000"/>
      </a:dk1>
      <a:lt1>
        <a:sysClr val="window" lastClr="FFFFFF"/>
      </a:lt1>
      <a:dk2>
        <a:srgbClr val="584D2E"/>
      </a:dk2>
      <a:lt2>
        <a:srgbClr val="EFE7C3"/>
      </a:lt2>
      <a:accent1>
        <a:srgbClr val="860908"/>
      </a:accent1>
      <a:accent2>
        <a:srgbClr val="4A0505"/>
      </a:accent2>
      <a:accent3>
        <a:srgbClr val="7A500A"/>
      </a:accent3>
      <a:accent4>
        <a:srgbClr val="C47810"/>
      </a:accent4>
      <a:accent5>
        <a:srgbClr val="827752"/>
      </a:accent5>
      <a:accent6>
        <a:srgbClr val="B5BB83"/>
      </a:accent6>
      <a:hlink>
        <a:srgbClr val="C47810"/>
      </a:hlink>
      <a:folHlink>
        <a:srgbClr val="F0A43A"/>
      </a:folHlink>
    </a:clrScheme>
    <a:fontScheme name="Inkwell">
      <a:majorFont>
        <a:latin typeface="Goudy Old Style"/>
        <a:ea typeface=""/>
        <a:cs typeface=""/>
        <a:font script="Jpan" typeface="ＭＳ 明朝"/>
        <a:font script="Hans" typeface="宋体"/>
        <a:font script="Hant" typeface="新細明體"/>
      </a:majorFont>
      <a:minorFont>
        <a:latin typeface="Goudy Old Style"/>
        <a:ea typeface=""/>
        <a:cs typeface=""/>
        <a:font script="Jpan" typeface="ＭＳ 明朝"/>
        <a:font script="Hans" typeface="宋体"/>
        <a:font script="Hant" typeface="新細明體"/>
      </a:minorFont>
    </a:fontScheme>
    <a:fmtScheme name="Inkwell">
      <a:fillStyleLst>
        <a:solidFill>
          <a:schemeClr val="phClr"/>
        </a:solidFill>
        <a:blipFill rotWithShape="1">
          <a:blip xmlns:r="http://schemas.openxmlformats.org/officeDocument/2006/relationships" r:embed="rId1">
            <a:duotone>
              <a:schemeClr val="phClr">
                <a:shade val="30000"/>
              </a:schemeClr>
              <a:schemeClr val="phClr">
                <a:alpha val="10000"/>
                <a:satMod val="120000"/>
              </a:schemeClr>
            </a:duotone>
          </a:blip>
          <a:stretch/>
        </a:blipFill>
        <a:blipFill rotWithShape="1">
          <a:blip xmlns:r="http://schemas.openxmlformats.org/officeDocument/2006/relationships" r:embed="rId2">
            <a:duotone>
              <a:schemeClr val="phClr">
                <a:shade val="30000"/>
                <a:satMod val="150000"/>
              </a:schemeClr>
              <a:schemeClr val="phClr">
                <a:alpha val="10000"/>
                <a:satMod val="120000"/>
              </a:schemeClr>
            </a:duotone>
          </a:blip>
          <a:stretch/>
        </a:blipFill>
      </a:fillStyleLst>
      <a:lnStyleLst>
        <a:ln w="12700" cap="flat" cmpd="sng" algn="ctr">
          <a:solidFill>
            <a:schemeClr val="phClr">
              <a:shade val="95000"/>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38100" dir="5400000" rotWithShape="0">
              <a:srgbClr val="000000">
                <a:alpha val="75000"/>
              </a:srgbClr>
            </a:outerShdw>
          </a:effectLst>
        </a:effectStyle>
        <a:effectStyle>
          <a:effectLst>
            <a:outerShdw blurRad="38100" dist="25400" dir="5400000" rotWithShape="0">
              <a:srgbClr val="000000">
                <a:alpha val="75000"/>
              </a:srgbClr>
            </a:outerShdw>
            <a:softEdge rad="25400"/>
          </a:effectLst>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A2B3D68-2C87-4893-AC96-0F8E9858928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39F3ADA-ED22-4B33-9BEA-C0C6D1F0D239}">
  <ds:schemaRefs>
    <ds:schemaRef ds:uri="http://schemas.microsoft.com/sharepoint/v3/contenttype/forms"/>
  </ds:schemaRefs>
</ds:datastoreItem>
</file>

<file path=customXml/itemProps3.xml><?xml version="1.0" encoding="utf-8"?>
<ds:datastoreItem xmlns:ds="http://schemas.openxmlformats.org/officeDocument/2006/customXml" ds:itemID="{0E56D3D6-56AA-406D-85CD-9719BDC325BC}">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a0c7fa71-570b-4d2e-a005-0d34dc952117"/>
    <ds:schemaRef ds:uri="b561d3cc-3f8f-4588-a568-be861ce1308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Inkwell.thmx</Template>
  <TotalTime>188</TotalTime>
  <Words>676</Words>
  <Application>Microsoft Office PowerPoint</Application>
  <PresentationFormat>On-screen Show (4:3)</PresentationFormat>
  <Paragraphs>20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Goudy Old Style</vt:lpstr>
      <vt:lpstr>Impact</vt:lpstr>
      <vt:lpstr>Rockwell</vt:lpstr>
      <vt:lpstr>Inkwell</vt:lpstr>
      <vt:lpstr>Characters……</vt:lpstr>
      <vt:lpstr>Harry Potter- J K Rowling</vt:lpstr>
      <vt:lpstr>Jo- Bleak House   Charles Dickens</vt:lpstr>
      <vt:lpstr>PowerPoint Presentation</vt:lpstr>
      <vt:lpstr>Mrs.Pratchett- Boy Roald Dahl</vt:lpstr>
      <vt:lpstr>Calpurnia-To Kill a Mockingbird  Harper Lee </vt:lpstr>
      <vt:lpstr>Your turn now!</vt:lpstr>
    </vt:vector>
  </TitlesOfParts>
  <Company>St Francis de Sales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Characters……</dc:title>
  <dc:creator>Michelle Forrest</dc:creator>
  <cp:lastModifiedBy>Vanessa Toyne</cp:lastModifiedBy>
  <cp:revision>5</cp:revision>
  <dcterms:created xsi:type="dcterms:W3CDTF">2011-06-20T21:07:09Z</dcterms:created>
  <dcterms:modified xsi:type="dcterms:W3CDTF">2021-12-10T15:50:24Z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