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8" r:id="rId6"/>
    <p:sldId id="257" r:id="rId7"/>
    <p:sldId id="268" r:id="rId8"/>
    <p:sldId id="267" r:id="rId9"/>
    <p:sldId id="259" r:id="rId10"/>
    <p:sldId id="265" r:id="rId11"/>
    <p:sldId id="260" r:id="rId12"/>
    <p:sldId id="261" r:id="rId13"/>
    <p:sldId id="262" r:id="rId14"/>
    <p:sldId id="263" r:id="rId15"/>
    <p:sldId id="264" r:id="rId16"/>
    <p:sldId id="266" r:id="rId17"/>
    <p:sldId id="269"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ona Booth" userId="d584574a-0bea-470d-9d58-58a4092378ad" providerId="ADAL" clId="{9A27ACCB-BD98-4FDF-9CE5-69E87A3B8245}"/>
    <pc:docChg chg="undo custSel addSld modSld sldOrd">
      <pc:chgData name="Fiona Booth" userId="d584574a-0bea-470d-9d58-58a4092378ad" providerId="ADAL" clId="{9A27ACCB-BD98-4FDF-9CE5-69E87A3B8245}" dt="2021-09-13T20:48:42.655" v="589" actId="14100"/>
      <pc:docMkLst>
        <pc:docMk/>
      </pc:docMkLst>
      <pc:sldChg chg="delSp modSp">
        <pc:chgData name="Fiona Booth" userId="d584574a-0bea-470d-9d58-58a4092378ad" providerId="ADAL" clId="{9A27ACCB-BD98-4FDF-9CE5-69E87A3B8245}" dt="2021-09-13T20:10:46.563" v="43" actId="1076"/>
        <pc:sldMkLst>
          <pc:docMk/>
          <pc:sldMk cId="430945403" sldId="259"/>
        </pc:sldMkLst>
        <pc:spChg chg="del mod">
          <ac:chgData name="Fiona Booth" userId="d584574a-0bea-470d-9d58-58a4092378ad" providerId="ADAL" clId="{9A27ACCB-BD98-4FDF-9CE5-69E87A3B8245}" dt="2021-09-13T20:10:37.795" v="39" actId="478"/>
          <ac:spMkLst>
            <pc:docMk/>
            <pc:sldMk cId="430945403" sldId="259"/>
            <ac:spMk id="2" creationId="{68445CCC-4B70-4403-B637-02B542EBAEDE}"/>
          </ac:spMkLst>
        </pc:spChg>
        <pc:picChg chg="mod">
          <ac:chgData name="Fiona Booth" userId="d584574a-0bea-470d-9d58-58a4092378ad" providerId="ADAL" clId="{9A27ACCB-BD98-4FDF-9CE5-69E87A3B8245}" dt="2021-09-13T20:10:44.471" v="42" actId="1076"/>
          <ac:picMkLst>
            <pc:docMk/>
            <pc:sldMk cId="430945403" sldId="259"/>
            <ac:picMk id="3" creationId="{09512B55-F2E2-433A-AE0E-60D01357DA1F}"/>
          </ac:picMkLst>
        </pc:picChg>
        <pc:picChg chg="mod">
          <ac:chgData name="Fiona Booth" userId="d584574a-0bea-470d-9d58-58a4092378ad" providerId="ADAL" clId="{9A27ACCB-BD98-4FDF-9CE5-69E87A3B8245}" dt="2021-09-13T20:10:46.563" v="43" actId="1076"/>
          <ac:picMkLst>
            <pc:docMk/>
            <pc:sldMk cId="430945403" sldId="259"/>
            <ac:picMk id="4" creationId="{39583BEF-4528-43F5-BD53-F1FF2042757E}"/>
          </ac:picMkLst>
        </pc:picChg>
      </pc:sldChg>
      <pc:sldChg chg="addSp delSp modSp add">
        <pc:chgData name="Fiona Booth" userId="d584574a-0bea-470d-9d58-58a4092378ad" providerId="ADAL" clId="{9A27ACCB-BD98-4FDF-9CE5-69E87A3B8245}" dt="2021-09-13T20:08:30.311" v="30" actId="20577"/>
        <pc:sldMkLst>
          <pc:docMk/>
          <pc:sldMk cId="1796375809" sldId="260"/>
        </pc:sldMkLst>
        <pc:spChg chg="del">
          <ac:chgData name="Fiona Booth" userId="d584574a-0bea-470d-9d58-58a4092378ad" providerId="ADAL" clId="{9A27ACCB-BD98-4FDF-9CE5-69E87A3B8245}" dt="2021-09-13T20:06:51.228" v="5"/>
          <ac:spMkLst>
            <pc:docMk/>
            <pc:sldMk cId="1796375809" sldId="260"/>
            <ac:spMk id="2" creationId="{FDE967E0-A356-4CEA-8CA7-FC169501F754}"/>
          </ac:spMkLst>
        </pc:spChg>
        <pc:spChg chg="del">
          <ac:chgData name="Fiona Booth" userId="d584574a-0bea-470d-9d58-58a4092378ad" providerId="ADAL" clId="{9A27ACCB-BD98-4FDF-9CE5-69E87A3B8245}" dt="2021-09-13T20:06:51.228" v="5"/>
          <ac:spMkLst>
            <pc:docMk/>
            <pc:sldMk cId="1796375809" sldId="260"/>
            <ac:spMk id="3" creationId="{5324C0E5-C174-4578-9004-75375973A4F7}"/>
          </ac:spMkLst>
        </pc:spChg>
        <pc:spChg chg="add mod">
          <ac:chgData name="Fiona Booth" userId="d584574a-0bea-470d-9d58-58a4092378ad" providerId="ADAL" clId="{9A27ACCB-BD98-4FDF-9CE5-69E87A3B8245}" dt="2021-09-13T20:08:30.311" v="30" actId="20577"/>
          <ac:spMkLst>
            <pc:docMk/>
            <pc:sldMk cId="1796375809" sldId="260"/>
            <ac:spMk id="4" creationId="{FA8C86ED-BFC4-4E7E-8CEF-B0C805780D72}"/>
          </ac:spMkLst>
        </pc:spChg>
        <pc:spChg chg="add del mod">
          <ac:chgData name="Fiona Booth" userId="d584574a-0bea-470d-9d58-58a4092378ad" providerId="ADAL" clId="{9A27ACCB-BD98-4FDF-9CE5-69E87A3B8245}" dt="2021-09-13T20:07:29.742" v="6"/>
          <ac:spMkLst>
            <pc:docMk/>
            <pc:sldMk cId="1796375809" sldId="260"/>
            <ac:spMk id="5" creationId="{720D2E21-26D9-4065-A1D3-68284011C427}"/>
          </ac:spMkLst>
        </pc:spChg>
        <pc:picChg chg="add mod">
          <ac:chgData name="Fiona Booth" userId="d584574a-0bea-470d-9d58-58a4092378ad" providerId="ADAL" clId="{9A27ACCB-BD98-4FDF-9CE5-69E87A3B8245}" dt="2021-09-13T20:07:39.471" v="8" actId="1076"/>
          <ac:picMkLst>
            <pc:docMk/>
            <pc:sldMk cId="1796375809" sldId="260"/>
            <ac:picMk id="6" creationId="{408C042A-631F-473A-A13B-AB5F2DB24D39}"/>
          </ac:picMkLst>
        </pc:picChg>
      </pc:sldChg>
      <pc:sldChg chg="addSp delSp modSp add">
        <pc:chgData name="Fiona Booth" userId="d584574a-0bea-470d-9d58-58a4092378ad" providerId="ADAL" clId="{9A27ACCB-BD98-4FDF-9CE5-69E87A3B8245}" dt="2021-09-13T20:09:37.805" v="37" actId="14100"/>
        <pc:sldMkLst>
          <pc:docMk/>
          <pc:sldMk cId="2785786718" sldId="261"/>
        </pc:sldMkLst>
        <pc:spChg chg="del">
          <ac:chgData name="Fiona Booth" userId="d584574a-0bea-470d-9d58-58a4092378ad" providerId="ADAL" clId="{9A27ACCB-BD98-4FDF-9CE5-69E87A3B8245}" dt="2021-09-13T20:09:30.661" v="35" actId="478"/>
          <ac:spMkLst>
            <pc:docMk/>
            <pc:sldMk cId="2785786718" sldId="261"/>
            <ac:spMk id="2" creationId="{7B9E9770-4C78-4477-A2C9-3A4001AAACAB}"/>
          </ac:spMkLst>
        </pc:spChg>
        <pc:spChg chg="del mod">
          <ac:chgData name="Fiona Booth" userId="d584574a-0bea-470d-9d58-58a4092378ad" providerId="ADAL" clId="{9A27ACCB-BD98-4FDF-9CE5-69E87A3B8245}" dt="2021-09-13T20:09:24.924" v="33" actId="478"/>
          <ac:spMkLst>
            <pc:docMk/>
            <pc:sldMk cId="2785786718" sldId="261"/>
            <ac:spMk id="3" creationId="{07C76FAC-EA33-4A43-AC08-F58D7C9C8BC9}"/>
          </ac:spMkLst>
        </pc:spChg>
        <pc:picChg chg="add mod">
          <ac:chgData name="Fiona Booth" userId="d584574a-0bea-470d-9d58-58a4092378ad" providerId="ADAL" clId="{9A27ACCB-BD98-4FDF-9CE5-69E87A3B8245}" dt="2021-09-13T20:09:37.805" v="37" actId="14100"/>
          <ac:picMkLst>
            <pc:docMk/>
            <pc:sldMk cId="2785786718" sldId="261"/>
            <ac:picMk id="4" creationId="{6EA76F5F-500B-4FC9-A5FE-8FF7D61572E3}"/>
          </ac:picMkLst>
        </pc:picChg>
      </pc:sldChg>
      <pc:sldChg chg="addSp delSp modSp add">
        <pc:chgData name="Fiona Booth" userId="d584574a-0bea-470d-9d58-58a4092378ad" providerId="ADAL" clId="{9A27ACCB-BD98-4FDF-9CE5-69E87A3B8245}" dt="2021-09-13T20:33:12.720" v="188" actId="1076"/>
        <pc:sldMkLst>
          <pc:docMk/>
          <pc:sldMk cId="3150675906" sldId="262"/>
        </pc:sldMkLst>
        <pc:spChg chg="mod">
          <ac:chgData name="Fiona Booth" userId="d584574a-0bea-470d-9d58-58a4092378ad" providerId="ADAL" clId="{9A27ACCB-BD98-4FDF-9CE5-69E87A3B8245}" dt="2021-09-13T20:33:12.720" v="188" actId="1076"/>
          <ac:spMkLst>
            <pc:docMk/>
            <pc:sldMk cId="3150675906" sldId="262"/>
            <ac:spMk id="2" creationId="{0955108B-9EF7-443D-813A-D755910C2ED2}"/>
          </ac:spMkLst>
        </pc:spChg>
        <pc:spChg chg="del mod">
          <ac:chgData name="Fiona Booth" userId="d584574a-0bea-470d-9d58-58a4092378ad" providerId="ADAL" clId="{9A27ACCB-BD98-4FDF-9CE5-69E87A3B8245}" dt="2021-09-13T20:15:41.085" v="73" actId="478"/>
          <ac:spMkLst>
            <pc:docMk/>
            <pc:sldMk cId="3150675906" sldId="262"/>
            <ac:spMk id="3" creationId="{35C25AA8-A57B-4527-9D0B-60D1729F2D04}"/>
          </ac:spMkLst>
        </pc:spChg>
        <pc:picChg chg="add mod">
          <ac:chgData name="Fiona Booth" userId="d584574a-0bea-470d-9d58-58a4092378ad" providerId="ADAL" clId="{9A27ACCB-BD98-4FDF-9CE5-69E87A3B8245}" dt="2021-09-13T20:27:36.095" v="181" actId="1076"/>
          <ac:picMkLst>
            <pc:docMk/>
            <pc:sldMk cId="3150675906" sldId="262"/>
            <ac:picMk id="4" creationId="{CC046080-870B-4160-B249-46F011855C2C}"/>
          </ac:picMkLst>
        </pc:picChg>
      </pc:sldChg>
      <pc:sldChg chg="addSp delSp modSp add">
        <pc:chgData name="Fiona Booth" userId="d584574a-0bea-470d-9d58-58a4092378ad" providerId="ADAL" clId="{9A27ACCB-BD98-4FDF-9CE5-69E87A3B8245}" dt="2021-09-13T20:34:43.077" v="194" actId="1076"/>
        <pc:sldMkLst>
          <pc:docMk/>
          <pc:sldMk cId="2682439948" sldId="263"/>
        </pc:sldMkLst>
        <pc:spChg chg="mod">
          <ac:chgData name="Fiona Booth" userId="d584574a-0bea-470d-9d58-58a4092378ad" providerId="ADAL" clId="{9A27ACCB-BD98-4FDF-9CE5-69E87A3B8245}" dt="2021-09-13T20:33:27.171" v="190" actId="20577"/>
          <ac:spMkLst>
            <pc:docMk/>
            <pc:sldMk cId="2682439948" sldId="263"/>
            <ac:spMk id="2" creationId="{B396332C-3B89-4529-B825-FC3660560E37}"/>
          </ac:spMkLst>
        </pc:spChg>
        <pc:spChg chg="del mod">
          <ac:chgData name="Fiona Booth" userId="d584574a-0bea-470d-9d58-58a4092378ad" providerId="ADAL" clId="{9A27ACCB-BD98-4FDF-9CE5-69E87A3B8245}" dt="2021-09-13T20:22:06.813" v="116"/>
          <ac:spMkLst>
            <pc:docMk/>
            <pc:sldMk cId="2682439948" sldId="263"/>
            <ac:spMk id="3" creationId="{CC688BE6-0317-4109-B50B-89E3123E95F1}"/>
          </ac:spMkLst>
        </pc:spChg>
        <pc:spChg chg="add del mod">
          <ac:chgData name="Fiona Booth" userId="d584574a-0bea-470d-9d58-58a4092378ad" providerId="ADAL" clId="{9A27ACCB-BD98-4FDF-9CE5-69E87A3B8245}" dt="2021-09-13T20:23:17.490" v="173" actId="478"/>
          <ac:spMkLst>
            <pc:docMk/>
            <pc:sldMk cId="2682439948" sldId="263"/>
            <ac:spMk id="4" creationId="{A16C4290-9B07-4C42-8FDD-9D7E3B015D23}"/>
          </ac:spMkLst>
        </pc:spChg>
        <pc:spChg chg="add mod">
          <ac:chgData name="Fiona Booth" userId="d584574a-0bea-470d-9d58-58a4092378ad" providerId="ADAL" clId="{9A27ACCB-BD98-4FDF-9CE5-69E87A3B8245}" dt="2021-09-13T20:27:17.894" v="177" actId="255"/>
          <ac:spMkLst>
            <pc:docMk/>
            <pc:sldMk cId="2682439948" sldId="263"/>
            <ac:spMk id="5" creationId="{B6275520-D362-4359-9F9E-CD779B47415D}"/>
          </ac:spMkLst>
        </pc:spChg>
        <pc:picChg chg="add mod">
          <ac:chgData name="Fiona Booth" userId="d584574a-0bea-470d-9d58-58a4092378ad" providerId="ADAL" clId="{9A27ACCB-BD98-4FDF-9CE5-69E87A3B8245}" dt="2021-09-13T20:34:43.077" v="194" actId="1076"/>
          <ac:picMkLst>
            <pc:docMk/>
            <pc:sldMk cId="2682439948" sldId="263"/>
            <ac:picMk id="6" creationId="{66C721B0-9CD2-42FA-960C-3506F9E05B03}"/>
          </ac:picMkLst>
        </pc:picChg>
      </pc:sldChg>
      <pc:sldChg chg="addSp delSp modSp add">
        <pc:chgData name="Fiona Booth" userId="d584574a-0bea-470d-9d58-58a4092378ad" providerId="ADAL" clId="{9A27ACCB-BD98-4FDF-9CE5-69E87A3B8245}" dt="2021-09-13T20:36:36.966" v="200" actId="1076"/>
        <pc:sldMkLst>
          <pc:docMk/>
          <pc:sldMk cId="1337675767" sldId="264"/>
        </pc:sldMkLst>
        <pc:spChg chg="mod">
          <ac:chgData name="Fiona Booth" userId="d584574a-0bea-470d-9d58-58a4092378ad" providerId="ADAL" clId="{9A27ACCB-BD98-4FDF-9CE5-69E87A3B8245}" dt="2021-09-13T20:23:09.982" v="172" actId="20577"/>
          <ac:spMkLst>
            <pc:docMk/>
            <pc:sldMk cId="1337675767" sldId="264"/>
            <ac:spMk id="2" creationId="{B28A9D9C-0679-4562-A46C-C10AF70EF4FE}"/>
          </ac:spMkLst>
        </pc:spChg>
        <pc:spChg chg="del mod">
          <ac:chgData name="Fiona Booth" userId="d584574a-0bea-470d-9d58-58a4092378ad" providerId="ADAL" clId="{9A27ACCB-BD98-4FDF-9CE5-69E87A3B8245}" dt="2021-09-13T20:22:33.372" v="122" actId="478"/>
          <ac:spMkLst>
            <pc:docMk/>
            <pc:sldMk cId="1337675767" sldId="264"/>
            <ac:spMk id="3" creationId="{89B552A5-AC6B-4C44-9E7E-FCED249EF6B9}"/>
          </ac:spMkLst>
        </pc:spChg>
        <pc:spChg chg="add del mod">
          <ac:chgData name="Fiona Booth" userId="d584574a-0bea-470d-9d58-58a4092378ad" providerId="ADAL" clId="{9A27ACCB-BD98-4FDF-9CE5-69E87A3B8245}" dt="2021-09-13T20:35:11.216" v="196" actId="478"/>
          <ac:spMkLst>
            <pc:docMk/>
            <pc:sldMk cId="1337675767" sldId="264"/>
            <ac:spMk id="4" creationId="{7623B250-40EC-4A77-921E-F3EF0EE16EA3}"/>
          </ac:spMkLst>
        </pc:spChg>
        <pc:picChg chg="add mod">
          <ac:chgData name="Fiona Booth" userId="d584574a-0bea-470d-9d58-58a4092378ad" providerId="ADAL" clId="{9A27ACCB-BD98-4FDF-9CE5-69E87A3B8245}" dt="2021-09-13T20:36:36.966" v="200" actId="1076"/>
          <ac:picMkLst>
            <pc:docMk/>
            <pc:sldMk cId="1337675767" sldId="264"/>
            <ac:picMk id="5" creationId="{0D746BCA-1E3C-4060-A949-B1C7D6C8367A}"/>
          </ac:picMkLst>
        </pc:picChg>
      </pc:sldChg>
      <pc:sldChg chg="addSp delSp modSp add ord">
        <pc:chgData name="Fiona Booth" userId="d584574a-0bea-470d-9d58-58a4092378ad" providerId="ADAL" clId="{9A27ACCB-BD98-4FDF-9CE5-69E87A3B8245}" dt="2021-09-13T20:32:55.702" v="187"/>
        <pc:sldMkLst>
          <pc:docMk/>
          <pc:sldMk cId="2126647506" sldId="265"/>
        </pc:sldMkLst>
        <pc:spChg chg="del">
          <ac:chgData name="Fiona Booth" userId="d584574a-0bea-470d-9d58-58a4092378ad" providerId="ADAL" clId="{9A27ACCB-BD98-4FDF-9CE5-69E87A3B8245}" dt="2021-09-13T20:16:48.284" v="80" actId="478"/>
          <ac:spMkLst>
            <pc:docMk/>
            <pc:sldMk cId="2126647506" sldId="265"/>
            <ac:spMk id="2" creationId="{C3889B09-53EB-40DB-8A1B-A4BC82688D1B}"/>
          </ac:spMkLst>
        </pc:spChg>
        <pc:spChg chg="del">
          <ac:chgData name="Fiona Booth" userId="d584574a-0bea-470d-9d58-58a4092378ad" providerId="ADAL" clId="{9A27ACCB-BD98-4FDF-9CE5-69E87A3B8245}" dt="2021-09-13T20:16:46.780" v="79" actId="478"/>
          <ac:spMkLst>
            <pc:docMk/>
            <pc:sldMk cId="2126647506" sldId="265"/>
            <ac:spMk id="3" creationId="{B9846DEF-AEC7-4F6E-BB03-07D11CE826AE}"/>
          </ac:spMkLst>
        </pc:spChg>
        <pc:picChg chg="add mod">
          <ac:chgData name="Fiona Booth" userId="d584574a-0bea-470d-9d58-58a4092378ad" providerId="ADAL" clId="{9A27ACCB-BD98-4FDF-9CE5-69E87A3B8245}" dt="2021-09-13T20:18:51.828" v="86" actId="1076"/>
          <ac:picMkLst>
            <pc:docMk/>
            <pc:sldMk cId="2126647506" sldId="265"/>
            <ac:picMk id="4" creationId="{4922F592-4559-41A5-8AB1-B4CABAA63CCB}"/>
          </ac:picMkLst>
        </pc:picChg>
        <pc:picChg chg="add mod">
          <ac:chgData name="Fiona Booth" userId="d584574a-0bea-470d-9d58-58a4092378ad" providerId="ADAL" clId="{9A27ACCB-BD98-4FDF-9CE5-69E87A3B8245}" dt="2021-09-13T20:18:48.737" v="85" actId="14100"/>
          <ac:picMkLst>
            <pc:docMk/>
            <pc:sldMk cId="2126647506" sldId="265"/>
            <ac:picMk id="5" creationId="{B6C57486-4F3D-43F2-AF5B-047B93FB7814}"/>
          </ac:picMkLst>
        </pc:picChg>
      </pc:sldChg>
      <pc:sldChg chg="addSp delSp modSp add ord">
        <pc:chgData name="Fiona Booth" userId="d584574a-0bea-470d-9d58-58a4092378ad" providerId="ADAL" clId="{9A27ACCB-BD98-4FDF-9CE5-69E87A3B8245}" dt="2021-09-13T20:40:30.366" v="254" actId="20577"/>
        <pc:sldMkLst>
          <pc:docMk/>
          <pc:sldMk cId="3120029453" sldId="266"/>
        </pc:sldMkLst>
        <pc:spChg chg="mod">
          <ac:chgData name="Fiona Booth" userId="d584574a-0bea-470d-9d58-58a4092378ad" providerId="ADAL" clId="{9A27ACCB-BD98-4FDF-9CE5-69E87A3B8245}" dt="2021-09-13T20:37:51.773" v="207" actId="14100"/>
          <ac:spMkLst>
            <pc:docMk/>
            <pc:sldMk cId="3120029453" sldId="266"/>
            <ac:spMk id="2" creationId="{86C8E315-0E68-40D6-8869-9077F0B42195}"/>
          </ac:spMkLst>
        </pc:spChg>
        <pc:spChg chg="add mod">
          <ac:chgData name="Fiona Booth" userId="d584574a-0bea-470d-9d58-58a4092378ad" providerId="ADAL" clId="{9A27ACCB-BD98-4FDF-9CE5-69E87A3B8245}" dt="2021-09-13T20:40:30.366" v="254" actId="20577"/>
          <ac:spMkLst>
            <pc:docMk/>
            <pc:sldMk cId="3120029453" sldId="266"/>
            <ac:spMk id="9" creationId="{797A7A34-EBA1-4916-9587-B9E58B5B9615}"/>
          </ac:spMkLst>
        </pc:spChg>
        <pc:picChg chg="add del mod">
          <ac:chgData name="Fiona Booth" userId="d584574a-0bea-470d-9d58-58a4092378ad" providerId="ADAL" clId="{9A27ACCB-BD98-4FDF-9CE5-69E87A3B8245}" dt="2021-09-13T20:37:34.262" v="201" actId="478"/>
          <ac:picMkLst>
            <pc:docMk/>
            <pc:sldMk cId="3120029453" sldId="266"/>
            <ac:picMk id="4" creationId="{012F93ED-480B-4564-A5BF-690FC10F5A65}"/>
          </ac:picMkLst>
        </pc:picChg>
        <pc:picChg chg="add del mod">
          <ac:chgData name="Fiona Booth" userId="d584574a-0bea-470d-9d58-58a4092378ad" providerId="ADAL" clId="{9A27ACCB-BD98-4FDF-9CE5-69E87A3B8245}" dt="2021-09-13T20:37:37.092" v="203" actId="478"/>
          <ac:picMkLst>
            <pc:docMk/>
            <pc:sldMk cId="3120029453" sldId="266"/>
            <ac:picMk id="6" creationId="{88826714-9A55-458E-83CC-391625E1D7CD}"/>
          </ac:picMkLst>
        </pc:picChg>
        <pc:picChg chg="add del mod">
          <ac:chgData name="Fiona Booth" userId="d584574a-0bea-470d-9d58-58a4092378ad" providerId="ADAL" clId="{9A27ACCB-BD98-4FDF-9CE5-69E87A3B8245}" dt="2021-09-13T20:37:35.685" v="202" actId="478"/>
          <ac:picMkLst>
            <pc:docMk/>
            <pc:sldMk cId="3120029453" sldId="266"/>
            <ac:picMk id="8" creationId="{4A8EEE67-6A73-4B41-88E1-D88D9DED5E50}"/>
          </ac:picMkLst>
        </pc:picChg>
        <pc:picChg chg="add mod">
          <ac:chgData name="Fiona Booth" userId="d584574a-0bea-470d-9d58-58a4092378ad" providerId="ADAL" clId="{9A27ACCB-BD98-4FDF-9CE5-69E87A3B8245}" dt="2021-09-13T20:40:23.547" v="248" actId="1076"/>
          <ac:picMkLst>
            <pc:docMk/>
            <pc:sldMk cId="3120029453" sldId="266"/>
            <ac:picMk id="1026" creationId="{C330E73E-772A-4EA2-8773-1E7DBEC2F3B1}"/>
          </ac:picMkLst>
        </pc:picChg>
      </pc:sldChg>
      <pc:sldChg chg="addSp modSp add">
        <pc:chgData name="Fiona Booth" userId="d584574a-0bea-470d-9d58-58a4092378ad" providerId="ADAL" clId="{9A27ACCB-BD98-4FDF-9CE5-69E87A3B8245}" dt="2021-09-13T20:32:24.219" v="186" actId="14100"/>
        <pc:sldMkLst>
          <pc:docMk/>
          <pc:sldMk cId="1964007849" sldId="267"/>
        </pc:sldMkLst>
        <pc:spChg chg="mod">
          <ac:chgData name="Fiona Booth" userId="d584574a-0bea-470d-9d58-58a4092378ad" providerId="ADAL" clId="{9A27ACCB-BD98-4FDF-9CE5-69E87A3B8245}" dt="2021-09-13T20:32:24.219" v="186" actId="14100"/>
          <ac:spMkLst>
            <pc:docMk/>
            <pc:sldMk cId="1964007849" sldId="267"/>
            <ac:spMk id="2" creationId="{58D76107-2108-4499-8697-F8F287A9A635}"/>
          </ac:spMkLst>
        </pc:spChg>
        <pc:picChg chg="add mod">
          <ac:chgData name="Fiona Booth" userId="d584574a-0bea-470d-9d58-58a4092378ad" providerId="ADAL" clId="{9A27ACCB-BD98-4FDF-9CE5-69E87A3B8245}" dt="2021-09-13T20:32:20.669" v="185" actId="1076"/>
          <ac:picMkLst>
            <pc:docMk/>
            <pc:sldMk cId="1964007849" sldId="267"/>
            <ac:picMk id="3" creationId="{7FBA0F75-5FCB-4B82-873B-4CC413CEB21C}"/>
          </ac:picMkLst>
        </pc:picChg>
      </pc:sldChg>
      <pc:sldChg chg="modSp add">
        <pc:chgData name="Fiona Booth" userId="d584574a-0bea-470d-9d58-58a4092378ad" providerId="ADAL" clId="{9A27ACCB-BD98-4FDF-9CE5-69E87A3B8245}" dt="2021-09-13T20:38:20.057" v="212" actId="27636"/>
        <pc:sldMkLst>
          <pc:docMk/>
          <pc:sldMk cId="3632186511" sldId="268"/>
        </pc:sldMkLst>
        <pc:spChg chg="mod">
          <ac:chgData name="Fiona Booth" userId="d584574a-0bea-470d-9d58-58a4092378ad" providerId="ADAL" clId="{9A27ACCB-BD98-4FDF-9CE5-69E87A3B8245}" dt="2021-09-13T20:38:20.057" v="212" actId="27636"/>
          <ac:spMkLst>
            <pc:docMk/>
            <pc:sldMk cId="3632186511" sldId="268"/>
            <ac:spMk id="2" creationId="{E21B0CAD-1E50-4691-B3BA-892074512A15}"/>
          </ac:spMkLst>
        </pc:spChg>
      </pc:sldChg>
      <pc:sldChg chg="addSp delSp modSp add">
        <pc:chgData name="Fiona Booth" userId="d584574a-0bea-470d-9d58-58a4092378ad" providerId="ADAL" clId="{9A27ACCB-BD98-4FDF-9CE5-69E87A3B8245}" dt="2021-09-13T20:48:42.655" v="589" actId="14100"/>
        <pc:sldMkLst>
          <pc:docMk/>
          <pc:sldMk cId="33143062" sldId="269"/>
        </pc:sldMkLst>
        <pc:spChg chg="del">
          <ac:chgData name="Fiona Booth" userId="d584574a-0bea-470d-9d58-58a4092378ad" providerId="ADAL" clId="{9A27ACCB-BD98-4FDF-9CE5-69E87A3B8245}" dt="2021-09-13T20:44:03.847" v="257" actId="478"/>
          <ac:spMkLst>
            <pc:docMk/>
            <pc:sldMk cId="33143062" sldId="269"/>
            <ac:spMk id="2" creationId="{2348A02E-4419-45AC-9BD5-C5469342B3E8}"/>
          </ac:spMkLst>
        </pc:spChg>
        <pc:spChg chg="del">
          <ac:chgData name="Fiona Booth" userId="d584574a-0bea-470d-9d58-58a4092378ad" providerId="ADAL" clId="{9A27ACCB-BD98-4FDF-9CE5-69E87A3B8245}" dt="2021-09-13T20:43:57.840" v="256"/>
          <ac:spMkLst>
            <pc:docMk/>
            <pc:sldMk cId="33143062" sldId="269"/>
            <ac:spMk id="3" creationId="{62AFD498-D56A-4B8E-9FDF-82A7EC6F35FC}"/>
          </ac:spMkLst>
        </pc:spChg>
        <pc:spChg chg="add mod">
          <ac:chgData name="Fiona Booth" userId="d584574a-0bea-470d-9d58-58a4092378ad" providerId="ADAL" clId="{9A27ACCB-BD98-4FDF-9CE5-69E87A3B8245}" dt="2021-09-13T20:48:42.655" v="589" actId="14100"/>
          <ac:spMkLst>
            <pc:docMk/>
            <pc:sldMk cId="33143062" sldId="269"/>
            <ac:spMk id="6" creationId="{CFEB2A61-0FD2-4359-AAA1-AD4BE0673D96}"/>
          </ac:spMkLst>
        </pc:spChg>
        <pc:picChg chg="add del mod">
          <ac:chgData name="Fiona Booth" userId="d584574a-0bea-470d-9d58-58a4092378ad" providerId="ADAL" clId="{9A27ACCB-BD98-4FDF-9CE5-69E87A3B8245}" dt="2021-09-13T20:45:30.623" v="258" actId="478"/>
          <ac:picMkLst>
            <pc:docMk/>
            <pc:sldMk cId="33143062" sldId="269"/>
            <ac:picMk id="4" creationId="{D0F2620E-0354-40C3-9DD6-A18DB38408F5}"/>
          </ac:picMkLst>
        </pc:pic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9/13/2021</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9/13/2021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9/13/2021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9/13/2021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9/13/2021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9/13/2021</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viewpure.com/hRydTS4kCaE?start=0&amp;end=0"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viewpure.com/0KhcZomssC0?start=0&amp;end=0"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8E315-0E68-40D6-8869-9077F0B42195}"/>
              </a:ext>
            </a:extLst>
          </p:cNvPr>
          <p:cNvSpPr>
            <a:spLocks noGrp="1"/>
          </p:cNvSpPr>
          <p:nvPr>
            <p:ph type="ctrTitle"/>
          </p:nvPr>
        </p:nvSpPr>
        <p:spPr>
          <a:xfrm>
            <a:off x="1876424" y="1122362"/>
            <a:ext cx="8791575" cy="3760723"/>
          </a:xfrm>
        </p:spPr>
        <p:txBody>
          <a:bodyPr>
            <a:normAutofit fontScale="90000"/>
          </a:bodyPr>
          <a:lstStyle/>
          <a:p>
            <a:br>
              <a:rPr lang="en-GB" dirty="0"/>
            </a:br>
            <a:r>
              <a:rPr lang="en-GB" dirty="0"/>
              <a:t> “We are often capable of much more than we think, and we may find that we surprise ourselves with what we can achieve!”</a:t>
            </a:r>
          </a:p>
        </p:txBody>
      </p:sp>
    </p:spTree>
    <p:extLst>
      <p:ext uri="{BB962C8B-B14F-4D97-AF65-F5344CB8AC3E}">
        <p14:creationId xmlns:p14="http://schemas.microsoft.com/office/powerpoint/2010/main" val="1646243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E89DB-AE23-4E40-9FA0-9936F05C8366}"/>
              </a:ext>
            </a:extLst>
          </p:cNvPr>
          <p:cNvSpPr>
            <a:spLocks noGrp="1"/>
          </p:cNvSpPr>
          <p:nvPr>
            <p:ph type="title"/>
          </p:nvPr>
        </p:nvSpPr>
        <p:spPr/>
        <p:txBody>
          <a:bodyPr>
            <a:normAutofit fontScale="90000"/>
          </a:bodyPr>
          <a:lstStyle/>
          <a:p>
            <a:r>
              <a:rPr lang="en-GB" dirty="0"/>
              <a:t>Does anybody know what happened on Saturday night that might explain what we are going to talk about today?</a:t>
            </a:r>
          </a:p>
        </p:txBody>
      </p:sp>
      <p:pic>
        <p:nvPicPr>
          <p:cNvPr id="4" name="Picture 3">
            <a:extLst>
              <a:ext uri="{FF2B5EF4-FFF2-40B4-BE49-F238E27FC236}">
                <a16:creationId xmlns:a16="http://schemas.microsoft.com/office/drawing/2014/main" id="{A5B6BB02-9424-40E9-8791-2FA10B30851D}"/>
              </a:ext>
            </a:extLst>
          </p:cNvPr>
          <p:cNvPicPr>
            <a:picLocks noChangeAspect="1"/>
          </p:cNvPicPr>
          <p:nvPr/>
        </p:nvPicPr>
        <p:blipFill>
          <a:blip r:embed="rId2"/>
          <a:stretch>
            <a:fillRect/>
          </a:stretch>
        </p:blipFill>
        <p:spPr>
          <a:xfrm>
            <a:off x="3421930" y="2225096"/>
            <a:ext cx="5401559" cy="4349596"/>
          </a:xfrm>
          <a:prstGeom prst="rect">
            <a:avLst/>
          </a:prstGeom>
        </p:spPr>
      </p:pic>
    </p:spTree>
    <p:extLst>
      <p:ext uri="{BB962C8B-B14F-4D97-AF65-F5344CB8AC3E}">
        <p14:creationId xmlns:p14="http://schemas.microsoft.com/office/powerpoint/2010/main" val="2499066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CFB324E-95C2-4487-BC90-8E28EB012032}"/>
              </a:ext>
            </a:extLst>
          </p:cNvPr>
          <p:cNvPicPr>
            <a:picLocks noChangeAspect="1"/>
          </p:cNvPicPr>
          <p:nvPr/>
        </p:nvPicPr>
        <p:blipFill>
          <a:blip r:embed="rId2"/>
          <a:stretch>
            <a:fillRect/>
          </a:stretch>
        </p:blipFill>
        <p:spPr>
          <a:xfrm>
            <a:off x="949858" y="0"/>
            <a:ext cx="10292284" cy="6858000"/>
          </a:xfrm>
          <a:prstGeom prst="rect">
            <a:avLst/>
          </a:prstGeom>
        </p:spPr>
      </p:pic>
    </p:spTree>
    <p:extLst>
      <p:ext uri="{BB962C8B-B14F-4D97-AF65-F5344CB8AC3E}">
        <p14:creationId xmlns:p14="http://schemas.microsoft.com/office/powerpoint/2010/main" val="3899286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B0CAD-1E50-4691-B3BA-892074512A15}"/>
              </a:ext>
            </a:extLst>
          </p:cNvPr>
          <p:cNvSpPr>
            <a:spLocks noGrp="1"/>
          </p:cNvSpPr>
          <p:nvPr>
            <p:ph type="title"/>
          </p:nvPr>
        </p:nvSpPr>
        <p:spPr>
          <a:xfrm>
            <a:off x="1141413" y="618517"/>
            <a:ext cx="9905998" cy="5235527"/>
          </a:xfrm>
        </p:spPr>
        <p:txBody>
          <a:bodyPr>
            <a:normAutofit/>
          </a:bodyPr>
          <a:lstStyle/>
          <a:p>
            <a:r>
              <a:rPr lang="en-GB" dirty="0"/>
              <a:t>18-year-old British teenager Emma </a:t>
            </a:r>
            <a:r>
              <a:rPr lang="en-GB" dirty="0" err="1"/>
              <a:t>Raducanu</a:t>
            </a:r>
            <a:r>
              <a:rPr lang="en-GB" dirty="0"/>
              <a:t> has made history by winning the US Open tennis tournament beating fellow teenager </a:t>
            </a:r>
            <a:r>
              <a:rPr lang="en-GB" dirty="0" err="1"/>
              <a:t>Leylah</a:t>
            </a:r>
            <a:r>
              <a:rPr lang="en-GB" dirty="0"/>
              <a:t> Fernandez in straight sets in an exciting and tense final in New York. Emma is the youngest Britain to ever win a Grand Slam tennis tournament and has also become the first British woman to become a singles champion for 44 years!</a:t>
            </a:r>
          </a:p>
        </p:txBody>
      </p:sp>
    </p:spTree>
    <p:extLst>
      <p:ext uri="{BB962C8B-B14F-4D97-AF65-F5344CB8AC3E}">
        <p14:creationId xmlns:p14="http://schemas.microsoft.com/office/powerpoint/2010/main" val="3632186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76107-2108-4499-8697-F8F287A9A635}"/>
              </a:ext>
            </a:extLst>
          </p:cNvPr>
          <p:cNvSpPr>
            <a:spLocks noGrp="1"/>
          </p:cNvSpPr>
          <p:nvPr>
            <p:ph type="title"/>
          </p:nvPr>
        </p:nvSpPr>
        <p:spPr>
          <a:xfrm>
            <a:off x="1141413" y="618518"/>
            <a:ext cx="4652897" cy="1478570"/>
          </a:xfrm>
        </p:spPr>
        <p:txBody>
          <a:bodyPr/>
          <a:lstStyle/>
          <a:p>
            <a:r>
              <a:rPr lang="en-GB" dirty="0">
                <a:hlinkClick r:id="rId2"/>
              </a:rPr>
              <a:t>Emma's winning highlights</a:t>
            </a:r>
            <a:endParaRPr lang="en-GB" dirty="0"/>
          </a:p>
        </p:txBody>
      </p:sp>
      <p:pic>
        <p:nvPicPr>
          <p:cNvPr id="3" name="Picture 2">
            <a:extLst>
              <a:ext uri="{FF2B5EF4-FFF2-40B4-BE49-F238E27FC236}">
                <a16:creationId xmlns:a16="http://schemas.microsoft.com/office/drawing/2014/main" id="{7FBA0F75-5FCB-4B82-873B-4CC413CEB21C}"/>
              </a:ext>
            </a:extLst>
          </p:cNvPr>
          <p:cNvPicPr>
            <a:picLocks noChangeAspect="1"/>
          </p:cNvPicPr>
          <p:nvPr/>
        </p:nvPicPr>
        <p:blipFill>
          <a:blip r:embed="rId3"/>
          <a:stretch>
            <a:fillRect/>
          </a:stretch>
        </p:blipFill>
        <p:spPr>
          <a:xfrm>
            <a:off x="6527293" y="647746"/>
            <a:ext cx="4652897" cy="5771531"/>
          </a:xfrm>
          <a:prstGeom prst="rect">
            <a:avLst/>
          </a:prstGeom>
        </p:spPr>
      </p:pic>
    </p:spTree>
    <p:extLst>
      <p:ext uri="{BB962C8B-B14F-4D97-AF65-F5344CB8AC3E}">
        <p14:creationId xmlns:p14="http://schemas.microsoft.com/office/powerpoint/2010/main" val="1964007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9512B55-F2E2-433A-AE0E-60D01357DA1F}"/>
              </a:ext>
            </a:extLst>
          </p:cNvPr>
          <p:cNvPicPr>
            <a:picLocks noChangeAspect="1"/>
          </p:cNvPicPr>
          <p:nvPr/>
        </p:nvPicPr>
        <p:blipFill>
          <a:blip r:embed="rId2"/>
          <a:stretch>
            <a:fillRect/>
          </a:stretch>
        </p:blipFill>
        <p:spPr>
          <a:xfrm>
            <a:off x="6390931" y="280987"/>
            <a:ext cx="4048125" cy="6296025"/>
          </a:xfrm>
          <a:prstGeom prst="rect">
            <a:avLst/>
          </a:prstGeom>
        </p:spPr>
      </p:pic>
      <p:pic>
        <p:nvPicPr>
          <p:cNvPr id="4" name="Picture 3">
            <a:extLst>
              <a:ext uri="{FF2B5EF4-FFF2-40B4-BE49-F238E27FC236}">
                <a16:creationId xmlns:a16="http://schemas.microsoft.com/office/drawing/2014/main" id="{39583BEF-4528-43F5-BD53-F1FF2042757E}"/>
              </a:ext>
            </a:extLst>
          </p:cNvPr>
          <p:cNvPicPr>
            <a:picLocks noChangeAspect="1"/>
          </p:cNvPicPr>
          <p:nvPr/>
        </p:nvPicPr>
        <p:blipFill>
          <a:blip r:embed="rId3"/>
          <a:stretch>
            <a:fillRect/>
          </a:stretch>
        </p:blipFill>
        <p:spPr>
          <a:xfrm>
            <a:off x="2162640" y="1075858"/>
            <a:ext cx="3295479" cy="4456580"/>
          </a:xfrm>
          <a:prstGeom prst="rect">
            <a:avLst/>
          </a:prstGeom>
        </p:spPr>
      </p:pic>
    </p:spTree>
    <p:extLst>
      <p:ext uri="{BB962C8B-B14F-4D97-AF65-F5344CB8AC3E}">
        <p14:creationId xmlns:p14="http://schemas.microsoft.com/office/powerpoint/2010/main" val="430945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922F592-4559-41A5-8AB1-B4CABAA63CCB}"/>
              </a:ext>
            </a:extLst>
          </p:cNvPr>
          <p:cNvPicPr>
            <a:picLocks noChangeAspect="1"/>
          </p:cNvPicPr>
          <p:nvPr/>
        </p:nvPicPr>
        <p:blipFill>
          <a:blip r:embed="rId2"/>
          <a:stretch>
            <a:fillRect/>
          </a:stretch>
        </p:blipFill>
        <p:spPr>
          <a:xfrm>
            <a:off x="4025982" y="1543639"/>
            <a:ext cx="8067675" cy="4714875"/>
          </a:xfrm>
          <a:prstGeom prst="rect">
            <a:avLst/>
          </a:prstGeom>
        </p:spPr>
      </p:pic>
      <p:pic>
        <p:nvPicPr>
          <p:cNvPr id="5" name="Picture 4">
            <a:extLst>
              <a:ext uri="{FF2B5EF4-FFF2-40B4-BE49-F238E27FC236}">
                <a16:creationId xmlns:a16="http://schemas.microsoft.com/office/drawing/2014/main" id="{B6C57486-4F3D-43F2-AF5B-047B93FB7814}"/>
              </a:ext>
            </a:extLst>
          </p:cNvPr>
          <p:cNvPicPr>
            <a:picLocks noChangeAspect="1"/>
          </p:cNvPicPr>
          <p:nvPr/>
        </p:nvPicPr>
        <p:blipFill>
          <a:blip r:embed="rId3"/>
          <a:stretch>
            <a:fillRect/>
          </a:stretch>
        </p:blipFill>
        <p:spPr>
          <a:xfrm>
            <a:off x="476249" y="366958"/>
            <a:ext cx="3935495" cy="2334616"/>
          </a:xfrm>
          <a:prstGeom prst="rect">
            <a:avLst/>
          </a:prstGeom>
        </p:spPr>
      </p:pic>
    </p:spTree>
    <p:extLst>
      <p:ext uri="{BB962C8B-B14F-4D97-AF65-F5344CB8AC3E}">
        <p14:creationId xmlns:p14="http://schemas.microsoft.com/office/powerpoint/2010/main" val="21266475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A8C86ED-BFC4-4E7E-8CEF-B0C805780D72}"/>
              </a:ext>
            </a:extLst>
          </p:cNvPr>
          <p:cNvSpPr>
            <a:spLocks noGrp="1"/>
          </p:cNvSpPr>
          <p:nvPr>
            <p:ph type="title"/>
          </p:nvPr>
        </p:nvSpPr>
        <p:spPr/>
        <p:txBody>
          <a:bodyPr/>
          <a:lstStyle/>
          <a:p>
            <a:r>
              <a:rPr lang="en-GB" dirty="0"/>
              <a:t>Who is </a:t>
            </a:r>
            <a:r>
              <a:rPr lang="en-GB" dirty="0" err="1"/>
              <a:t>emma</a:t>
            </a:r>
            <a:r>
              <a:rPr lang="en-GB" dirty="0"/>
              <a:t> </a:t>
            </a:r>
            <a:r>
              <a:rPr lang="en-GB" dirty="0" err="1"/>
              <a:t>raducanu</a:t>
            </a:r>
            <a:r>
              <a:rPr lang="en-GB" dirty="0"/>
              <a:t>?</a:t>
            </a:r>
          </a:p>
        </p:txBody>
      </p:sp>
      <p:pic>
        <p:nvPicPr>
          <p:cNvPr id="6" name="Content Placeholder 5">
            <a:extLst>
              <a:ext uri="{FF2B5EF4-FFF2-40B4-BE49-F238E27FC236}">
                <a16:creationId xmlns:a16="http://schemas.microsoft.com/office/drawing/2014/main" id="{408C042A-631F-473A-A13B-AB5F2DB24D39}"/>
              </a:ext>
            </a:extLst>
          </p:cNvPr>
          <p:cNvPicPr>
            <a:picLocks noGrp="1" noChangeAspect="1"/>
          </p:cNvPicPr>
          <p:nvPr>
            <p:ph idx="1"/>
          </p:nvPr>
        </p:nvPicPr>
        <p:blipFill>
          <a:blip r:embed="rId2"/>
          <a:stretch>
            <a:fillRect/>
          </a:stretch>
        </p:blipFill>
        <p:spPr>
          <a:xfrm>
            <a:off x="746128" y="2310715"/>
            <a:ext cx="10694878" cy="3129118"/>
          </a:xfrm>
          <a:prstGeom prst="rect">
            <a:avLst/>
          </a:prstGeom>
        </p:spPr>
      </p:pic>
    </p:spTree>
    <p:extLst>
      <p:ext uri="{BB962C8B-B14F-4D97-AF65-F5344CB8AC3E}">
        <p14:creationId xmlns:p14="http://schemas.microsoft.com/office/powerpoint/2010/main" val="1796375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EA76F5F-500B-4FC9-A5FE-8FF7D61572E3}"/>
              </a:ext>
            </a:extLst>
          </p:cNvPr>
          <p:cNvPicPr>
            <a:picLocks noChangeAspect="1"/>
          </p:cNvPicPr>
          <p:nvPr/>
        </p:nvPicPr>
        <p:blipFill>
          <a:blip r:embed="rId2"/>
          <a:stretch>
            <a:fillRect/>
          </a:stretch>
        </p:blipFill>
        <p:spPr>
          <a:xfrm>
            <a:off x="1041441" y="886120"/>
            <a:ext cx="10280151" cy="5171804"/>
          </a:xfrm>
          <a:prstGeom prst="rect">
            <a:avLst/>
          </a:prstGeom>
        </p:spPr>
      </p:pic>
    </p:spTree>
    <p:extLst>
      <p:ext uri="{BB962C8B-B14F-4D97-AF65-F5344CB8AC3E}">
        <p14:creationId xmlns:p14="http://schemas.microsoft.com/office/powerpoint/2010/main" val="2785786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5108B-9EF7-443D-813A-D755910C2ED2}"/>
              </a:ext>
            </a:extLst>
          </p:cNvPr>
          <p:cNvSpPr>
            <a:spLocks noGrp="1"/>
          </p:cNvSpPr>
          <p:nvPr>
            <p:ph type="title"/>
          </p:nvPr>
        </p:nvSpPr>
        <p:spPr>
          <a:xfrm>
            <a:off x="1405363" y="137751"/>
            <a:ext cx="9905998" cy="1478570"/>
          </a:xfrm>
        </p:spPr>
        <p:txBody>
          <a:bodyPr>
            <a:normAutofit fontScale="90000"/>
          </a:bodyPr>
          <a:lstStyle/>
          <a:p>
            <a:br>
              <a:rPr lang="en-GB" dirty="0"/>
            </a:br>
            <a:r>
              <a:rPr lang="en-GB" i="1" dirty="0"/>
              <a:t>Why do you think Emma’s victory in the tournament has surprised many people? </a:t>
            </a:r>
            <a:endParaRPr lang="en-GB" dirty="0"/>
          </a:p>
        </p:txBody>
      </p:sp>
      <p:pic>
        <p:nvPicPr>
          <p:cNvPr id="4" name="Picture 3">
            <a:extLst>
              <a:ext uri="{FF2B5EF4-FFF2-40B4-BE49-F238E27FC236}">
                <a16:creationId xmlns:a16="http://schemas.microsoft.com/office/drawing/2014/main" id="{CC046080-870B-4160-B249-46F011855C2C}"/>
              </a:ext>
            </a:extLst>
          </p:cNvPr>
          <p:cNvPicPr>
            <a:picLocks noChangeAspect="1"/>
          </p:cNvPicPr>
          <p:nvPr/>
        </p:nvPicPr>
        <p:blipFill>
          <a:blip r:embed="rId2"/>
          <a:stretch>
            <a:fillRect/>
          </a:stretch>
        </p:blipFill>
        <p:spPr>
          <a:xfrm>
            <a:off x="2205872" y="2419153"/>
            <a:ext cx="7466028" cy="4199641"/>
          </a:xfrm>
          <a:prstGeom prst="rect">
            <a:avLst/>
          </a:prstGeom>
        </p:spPr>
      </p:pic>
    </p:spTree>
    <p:extLst>
      <p:ext uri="{BB962C8B-B14F-4D97-AF65-F5344CB8AC3E}">
        <p14:creationId xmlns:p14="http://schemas.microsoft.com/office/powerpoint/2010/main" val="31506759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6332C-3B89-4529-B825-FC3660560E37}"/>
              </a:ext>
            </a:extLst>
          </p:cNvPr>
          <p:cNvSpPr>
            <a:spLocks noGrp="1"/>
          </p:cNvSpPr>
          <p:nvPr>
            <p:ph type="title"/>
          </p:nvPr>
        </p:nvSpPr>
        <p:spPr/>
        <p:txBody>
          <a:bodyPr>
            <a:normAutofit fontScale="90000"/>
          </a:bodyPr>
          <a:lstStyle/>
          <a:p>
            <a:r>
              <a:rPr lang="en-GB" dirty="0"/>
              <a:t>What do you think would have been the hardest part for Emma about not having her parents there? </a:t>
            </a:r>
            <a:br>
              <a:rPr lang="en-GB" dirty="0"/>
            </a:br>
            <a:br>
              <a:rPr lang="en-GB" dirty="0"/>
            </a:br>
            <a:r>
              <a:rPr lang="en-GB" dirty="0"/>
              <a:t>Would you have found that difficult?</a:t>
            </a:r>
          </a:p>
        </p:txBody>
      </p:sp>
      <p:sp>
        <p:nvSpPr>
          <p:cNvPr id="5" name="TextBox 4">
            <a:extLst>
              <a:ext uri="{FF2B5EF4-FFF2-40B4-BE49-F238E27FC236}">
                <a16:creationId xmlns:a16="http://schemas.microsoft.com/office/drawing/2014/main" id="{B6275520-D362-4359-9F9E-CD779B47415D}"/>
              </a:ext>
            </a:extLst>
          </p:cNvPr>
          <p:cNvSpPr txBox="1"/>
          <p:nvPr/>
        </p:nvSpPr>
        <p:spPr>
          <a:xfrm>
            <a:off x="1141414" y="2611225"/>
            <a:ext cx="8323098" cy="646331"/>
          </a:xfrm>
          <a:prstGeom prst="rect">
            <a:avLst/>
          </a:prstGeom>
          <a:noFill/>
        </p:spPr>
        <p:txBody>
          <a:bodyPr wrap="square" rtlCol="0">
            <a:spAutoFit/>
          </a:bodyPr>
          <a:lstStyle/>
          <a:p>
            <a:r>
              <a:rPr lang="en-GB" sz="3600" dirty="0">
                <a:hlinkClick r:id="rId2"/>
              </a:rPr>
              <a:t>Emma </a:t>
            </a:r>
            <a:r>
              <a:rPr lang="en-GB" sz="3600" dirty="0" err="1">
                <a:hlinkClick r:id="rId2"/>
              </a:rPr>
              <a:t>Raducanu</a:t>
            </a:r>
            <a:r>
              <a:rPr lang="en-GB" sz="3600" dirty="0">
                <a:hlinkClick r:id="rId2"/>
              </a:rPr>
              <a:t> talks about her parents ...</a:t>
            </a:r>
            <a:endParaRPr lang="en-GB" sz="3600" dirty="0"/>
          </a:p>
        </p:txBody>
      </p:sp>
      <p:pic>
        <p:nvPicPr>
          <p:cNvPr id="6" name="Picture 5">
            <a:extLst>
              <a:ext uri="{FF2B5EF4-FFF2-40B4-BE49-F238E27FC236}">
                <a16:creationId xmlns:a16="http://schemas.microsoft.com/office/drawing/2014/main" id="{66C721B0-9CD2-42FA-960C-3506F9E05B03}"/>
              </a:ext>
            </a:extLst>
          </p:cNvPr>
          <p:cNvPicPr>
            <a:picLocks noChangeAspect="1"/>
          </p:cNvPicPr>
          <p:nvPr/>
        </p:nvPicPr>
        <p:blipFill>
          <a:blip r:embed="rId3"/>
          <a:stretch>
            <a:fillRect/>
          </a:stretch>
        </p:blipFill>
        <p:spPr>
          <a:xfrm>
            <a:off x="4284998" y="3771693"/>
            <a:ext cx="3622004" cy="2563890"/>
          </a:xfrm>
          <a:prstGeom prst="rect">
            <a:avLst/>
          </a:prstGeom>
        </p:spPr>
      </p:pic>
    </p:spTree>
    <p:extLst>
      <p:ext uri="{BB962C8B-B14F-4D97-AF65-F5344CB8AC3E}">
        <p14:creationId xmlns:p14="http://schemas.microsoft.com/office/powerpoint/2010/main" val="2682439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A9D9C-0679-4562-A46C-C10AF70EF4FE}"/>
              </a:ext>
            </a:extLst>
          </p:cNvPr>
          <p:cNvSpPr>
            <a:spLocks noGrp="1"/>
          </p:cNvSpPr>
          <p:nvPr>
            <p:ph type="title"/>
          </p:nvPr>
        </p:nvSpPr>
        <p:spPr/>
        <p:txBody>
          <a:bodyPr/>
          <a:lstStyle/>
          <a:p>
            <a:r>
              <a:rPr lang="en-GB" dirty="0"/>
              <a:t>How do you think you would have been feeling?</a:t>
            </a:r>
          </a:p>
        </p:txBody>
      </p:sp>
      <p:pic>
        <p:nvPicPr>
          <p:cNvPr id="5" name="Picture 4">
            <a:extLst>
              <a:ext uri="{FF2B5EF4-FFF2-40B4-BE49-F238E27FC236}">
                <a16:creationId xmlns:a16="http://schemas.microsoft.com/office/drawing/2014/main" id="{0D746BCA-1E3C-4060-A949-B1C7D6C8367A}"/>
              </a:ext>
            </a:extLst>
          </p:cNvPr>
          <p:cNvPicPr>
            <a:picLocks noChangeAspect="1"/>
          </p:cNvPicPr>
          <p:nvPr/>
        </p:nvPicPr>
        <p:blipFill>
          <a:blip r:embed="rId2"/>
          <a:stretch>
            <a:fillRect/>
          </a:stretch>
        </p:blipFill>
        <p:spPr>
          <a:xfrm>
            <a:off x="2534969" y="2199734"/>
            <a:ext cx="6910687" cy="4108416"/>
          </a:xfrm>
          <a:prstGeom prst="rect">
            <a:avLst/>
          </a:prstGeom>
        </p:spPr>
      </p:pic>
    </p:spTree>
    <p:extLst>
      <p:ext uri="{BB962C8B-B14F-4D97-AF65-F5344CB8AC3E}">
        <p14:creationId xmlns:p14="http://schemas.microsoft.com/office/powerpoint/2010/main" val="1337675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8E315-0E68-40D6-8869-9077F0B42195}"/>
              </a:ext>
            </a:extLst>
          </p:cNvPr>
          <p:cNvSpPr>
            <a:spLocks noGrp="1"/>
          </p:cNvSpPr>
          <p:nvPr>
            <p:ph type="ctrTitle"/>
          </p:nvPr>
        </p:nvSpPr>
        <p:spPr>
          <a:xfrm>
            <a:off x="2415092" y="188536"/>
            <a:ext cx="8717963" cy="3091308"/>
          </a:xfrm>
        </p:spPr>
        <p:txBody>
          <a:bodyPr>
            <a:normAutofit fontScale="90000"/>
          </a:bodyPr>
          <a:lstStyle/>
          <a:p>
            <a:br>
              <a:rPr lang="en-GB" dirty="0"/>
            </a:br>
            <a:r>
              <a:rPr lang="en-GB" dirty="0"/>
              <a:t> “We are often capable of much more than we think, and we may find that we surprise ourselves with what we can achieve!”</a:t>
            </a:r>
          </a:p>
        </p:txBody>
      </p:sp>
      <p:sp>
        <p:nvSpPr>
          <p:cNvPr id="9" name="TextBox 8">
            <a:extLst>
              <a:ext uri="{FF2B5EF4-FFF2-40B4-BE49-F238E27FC236}">
                <a16:creationId xmlns:a16="http://schemas.microsoft.com/office/drawing/2014/main" id="{797A7A34-EBA1-4916-9587-B9E58B5B9615}"/>
              </a:ext>
            </a:extLst>
          </p:cNvPr>
          <p:cNvSpPr txBox="1"/>
          <p:nvPr/>
        </p:nvSpPr>
        <p:spPr>
          <a:xfrm>
            <a:off x="2415092" y="5052767"/>
            <a:ext cx="9681328" cy="1015663"/>
          </a:xfrm>
          <a:prstGeom prst="rect">
            <a:avLst/>
          </a:prstGeom>
          <a:noFill/>
        </p:spPr>
        <p:txBody>
          <a:bodyPr wrap="square" rtlCol="0">
            <a:spAutoFit/>
          </a:bodyPr>
          <a:lstStyle/>
          <a:p>
            <a:r>
              <a:rPr lang="en-GB" sz="6000" dirty="0"/>
              <a:t>What will YOU achieve today?</a:t>
            </a:r>
          </a:p>
        </p:txBody>
      </p:sp>
      <p:pic>
        <p:nvPicPr>
          <p:cNvPr id="1026" name="Picture 2" descr="I Wonder Cliparts - Cliparts Zone">
            <a:extLst>
              <a:ext uri="{FF2B5EF4-FFF2-40B4-BE49-F238E27FC236}">
                <a16:creationId xmlns:a16="http://schemas.microsoft.com/office/drawing/2014/main" id="{C330E73E-772A-4EA2-8773-1E7DBEC2F3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4940" y="2908267"/>
            <a:ext cx="2009775" cy="2266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00294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FEB2A61-0FD2-4359-AAA1-AD4BE0673D96}"/>
              </a:ext>
            </a:extLst>
          </p:cNvPr>
          <p:cNvSpPr>
            <a:spLocks noGrp="1"/>
          </p:cNvSpPr>
          <p:nvPr>
            <p:ph idx="1"/>
          </p:nvPr>
        </p:nvSpPr>
        <p:spPr>
          <a:xfrm>
            <a:off x="1301667" y="301659"/>
            <a:ext cx="9905999" cy="5834406"/>
          </a:xfrm>
        </p:spPr>
        <p:txBody>
          <a:bodyPr>
            <a:noAutofit/>
          </a:bodyPr>
          <a:lstStyle/>
          <a:p>
            <a:pPr marL="0" indent="0">
              <a:buNone/>
            </a:pPr>
            <a:r>
              <a:rPr lang="en-GB" sz="3600" dirty="0"/>
              <a:t>Dear Lord,</a:t>
            </a:r>
          </a:p>
          <a:p>
            <a:pPr marL="0" indent="0">
              <a:buNone/>
            </a:pPr>
            <a:r>
              <a:rPr lang="en-GB" sz="3600" dirty="0"/>
              <a:t>Let us shine our light for you this day.</a:t>
            </a:r>
          </a:p>
          <a:p>
            <a:pPr marL="0" indent="0">
              <a:buNone/>
            </a:pPr>
            <a:r>
              <a:rPr lang="en-GB" sz="3600" dirty="0"/>
              <a:t>We all have special talents that you have given to us.</a:t>
            </a:r>
          </a:p>
          <a:p>
            <a:pPr marL="0" indent="0">
              <a:buNone/>
            </a:pPr>
            <a:r>
              <a:rPr lang="en-GB" sz="3600" dirty="0"/>
              <a:t>Guide us as we follow your teachings and use our talents to help others; to overcome challenges and to become the best we can be.</a:t>
            </a:r>
          </a:p>
          <a:p>
            <a:pPr marL="0" indent="0">
              <a:buNone/>
            </a:pPr>
            <a:r>
              <a:rPr lang="en-GB" sz="3600" dirty="0"/>
              <a:t>Let us shine our lights for all to see.</a:t>
            </a:r>
          </a:p>
          <a:p>
            <a:pPr marL="0" indent="0">
              <a:buNone/>
            </a:pPr>
            <a:r>
              <a:rPr lang="en-GB" sz="3600" dirty="0"/>
              <a:t>Amen.</a:t>
            </a:r>
          </a:p>
        </p:txBody>
      </p:sp>
    </p:spTree>
    <p:extLst>
      <p:ext uri="{BB962C8B-B14F-4D97-AF65-F5344CB8AC3E}">
        <p14:creationId xmlns:p14="http://schemas.microsoft.com/office/powerpoint/2010/main" val="331430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0FB946-AC02-4185-A50D-5AB2DC97D9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CAF86E7-87C6-4EA4-9776-E84DCB0562E7}">
  <ds:schemaRefs>
    <ds:schemaRef ds:uri="http://schemas.microsoft.com/sharepoint/v3/contenttype/forms"/>
  </ds:schemaRefs>
</ds:datastoreItem>
</file>

<file path=customXml/itemProps3.xml><?xml version="1.0" encoding="utf-8"?>
<ds:datastoreItem xmlns:ds="http://schemas.openxmlformats.org/officeDocument/2006/customXml" ds:itemID="{5FDD54D1-A014-40EC-96B6-AE433D50C9FE}">
  <ds:schemaRefs>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a0c7fa71-570b-4d2e-a005-0d34dc952117"/>
    <ds:schemaRef ds:uri="http://purl.org/dc/terms/"/>
    <ds:schemaRef ds:uri="b561d3cc-3f8f-4588-a568-be861ce13085"/>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TM04033919[[fn=Circuit]]</Template>
  <TotalTime>52</TotalTime>
  <Words>277</Words>
  <Application>Microsoft Office PowerPoint</Application>
  <PresentationFormat>Widescreen</PresentationFormat>
  <Paragraphs>17</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Trebuchet MS</vt:lpstr>
      <vt:lpstr>Tw Cen MT</vt:lpstr>
      <vt:lpstr>Circuit</vt:lpstr>
      <vt:lpstr>  “We are often capable of much more than we think, and we may find that we surprise ourselves with what we can achieve!”</vt:lpstr>
      <vt:lpstr>Does anybody know what happened on Saturday night that might explain what we are going to talk about today?</vt:lpstr>
      <vt:lpstr>PowerPoint Presentation</vt:lpstr>
      <vt:lpstr>18-year-old British teenager Emma Raducanu has made history by winning the US Open tennis tournament beating fellow teenager Leylah Fernandez in straight sets in an exciting and tense final in New York. Emma is the youngest Britain to ever win a Grand Slam tennis tournament and has also become the first British woman to become a singles champion for 44 years!</vt:lpstr>
      <vt:lpstr>Emma's winning highlights</vt:lpstr>
      <vt:lpstr>PowerPoint Presentation</vt:lpstr>
      <vt:lpstr>PowerPoint Presentation</vt:lpstr>
      <vt:lpstr>Who is emma raducanu?</vt:lpstr>
      <vt:lpstr>PowerPoint Presentation</vt:lpstr>
      <vt:lpstr> Why do you think Emma’s victory in the tournament has surprised many people? </vt:lpstr>
      <vt:lpstr>What do you think would have been the hardest part for Emma about not having her parents there?   Would you have found that difficult?</vt:lpstr>
      <vt:lpstr>How do you think you would have been feeling?</vt:lpstr>
      <vt:lpstr>  “We are often capable of much more than we think, and we may find that we surprise ourselves with what we can achieve!”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“We are often capable of much more than we think, and we may find that we surprise ourselves with what we can achieve!”</dc:title>
  <dc:creator>Fiona Booth</dc:creator>
  <cp:lastModifiedBy>Fiona Booth</cp:lastModifiedBy>
  <cp:revision>2</cp:revision>
  <dcterms:created xsi:type="dcterms:W3CDTF">2021-09-13T19:56:41Z</dcterms:created>
  <dcterms:modified xsi:type="dcterms:W3CDTF">2021-09-13T20:48:46Z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