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57" r:id="rId6"/>
    <p:sldId id="258" r:id="rId7"/>
    <p:sldId id="259" r:id="rId8"/>
    <p:sldId id="260" r:id="rId9"/>
    <p:sldId id="262" r:id="rId10"/>
    <p:sldId id="261" r:id="rId11"/>
    <p:sldId id="265" r:id="rId12"/>
    <p:sldId id="263" r:id="rId13"/>
    <p:sldId id="271" r:id="rId14"/>
    <p:sldId id="264" r:id="rId15"/>
    <p:sldId id="266" r:id="rId16"/>
    <p:sldId id="267" r:id="rId17"/>
    <p:sldId id="268" r:id="rId18"/>
    <p:sldId id="269"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4770" autoAdjust="0"/>
  </p:normalViewPr>
  <p:slideViewPr>
    <p:cSldViewPr snapToGrid="0">
      <p:cViewPr varScale="1">
        <p:scale>
          <a:sx n="54" d="100"/>
          <a:sy n="54" d="100"/>
        </p:scale>
        <p:origin x="13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bie Smith" userId="314e2a0b-e078-4ee3-b3f8-b90d123aaaf7" providerId="ADAL" clId="{64186A1D-35A6-4388-97FC-8D31A8B998B8}"/>
    <pc:docChg chg="custSel addSld modSld">
      <pc:chgData name="Abbie Smith" userId="314e2a0b-e078-4ee3-b3f8-b90d123aaaf7" providerId="ADAL" clId="{64186A1D-35A6-4388-97FC-8D31A8B998B8}" dt="2022-02-06T17:46:44.990" v="47" actId="20577"/>
      <pc:docMkLst>
        <pc:docMk/>
      </pc:docMkLst>
      <pc:sldChg chg="modSp add">
        <pc:chgData name="Abbie Smith" userId="314e2a0b-e078-4ee3-b3f8-b90d123aaaf7" providerId="ADAL" clId="{64186A1D-35A6-4388-97FC-8D31A8B998B8}" dt="2022-02-06T17:36:59.906" v="25" actId="20577"/>
        <pc:sldMkLst>
          <pc:docMk/>
          <pc:sldMk cId="1678838227" sldId="270"/>
        </pc:sldMkLst>
        <pc:spChg chg="mod">
          <ac:chgData name="Abbie Smith" userId="314e2a0b-e078-4ee3-b3f8-b90d123aaaf7" providerId="ADAL" clId="{64186A1D-35A6-4388-97FC-8D31A8B998B8}" dt="2022-02-06T17:36:43.131" v="2" actId="20577"/>
          <ac:spMkLst>
            <pc:docMk/>
            <pc:sldMk cId="1678838227" sldId="270"/>
            <ac:spMk id="2" creationId="{0296AC5A-69B4-4E89-BCB8-6604BCF45D4C}"/>
          </ac:spMkLst>
        </pc:spChg>
        <pc:spChg chg="mod">
          <ac:chgData name="Abbie Smith" userId="314e2a0b-e078-4ee3-b3f8-b90d123aaaf7" providerId="ADAL" clId="{64186A1D-35A6-4388-97FC-8D31A8B998B8}" dt="2022-02-06T17:36:59.906" v="25" actId="20577"/>
          <ac:spMkLst>
            <pc:docMk/>
            <pc:sldMk cId="1678838227" sldId="270"/>
            <ac:spMk id="3" creationId="{39F7C6C4-18C6-4032-AA4E-286ADA4B9EDE}"/>
          </ac:spMkLst>
        </pc:spChg>
      </pc:sldChg>
      <pc:sldChg chg="modSp add modNotesTx">
        <pc:chgData name="Abbie Smith" userId="314e2a0b-e078-4ee3-b3f8-b90d123aaaf7" providerId="ADAL" clId="{64186A1D-35A6-4388-97FC-8D31A8B998B8}" dt="2022-02-06T17:46:44.990" v="47" actId="20577"/>
        <pc:sldMkLst>
          <pc:docMk/>
          <pc:sldMk cId="1887142896" sldId="271"/>
        </pc:sldMkLst>
        <pc:spChg chg="mod">
          <ac:chgData name="Abbie Smith" userId="314e2a0b-e078-4ee3-b3f8-b90d123aaaf7" providerId="ADAL" clId="{64186A1D-35A6-4388-97FC-8D31A8B998B8}" dt="2022-02-06T17:46:37.840" v="28" actId="20577"/>
          <ac:spMkLst>
            <pc:docMk/>
            <pc:sldMk cId="1887142896" sldId="271"/>
            <ac:spMk id="2" creationId="{C8FF467A-6F11-48F2-B7F7-AC68E71C862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32EAA1-9CE7-4D21-92A2-3B0ABCD46460}" type="datetimeFigureOut">
              <a:rPr lang="en-GB" smtClean="0"/>
              <a:t>06/02/2022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383D34-A72C-4C13-B338-CAE5B6AFE275}" type="slidenum">
              <a:rPr lang="en-GB" smtClean="0"/>
              <a:t>‹#›</a:t>
            </a:fld>
            <a:endParaRPr lang="en-GB"/>
          </a:p>
        </p:txBody>
      </p:sp>
    </p:spTree>
    <p:extLst>
      <p:ext uri="{BB962C8B-B14F-4D97-AF65-F5344CB8AC3E}">
        <p14:creationId xmlns:p14="http://schemas.microsoft.com/office/powerpoint/2010/main" val="2060947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s://en.wikipedia.org/wiki/Granite" TargetMode="External"/><Relationship Id="rId13" Type="http://schemas.openxmlformats.org/officeDocument/2006/relationships/hyperlink" Target="https://en.wikipedia.org/wiki/New_England" TargetMode="External"/><Relationship Id="rId18" Type="http://schemas.openxmlformats.org/officeDocument/2006/relationships/hyperlink" Target="https://en.wikipedia.org/wiki/Humber" TargetMode="External"/><Relationship Id="rId3" Type="http://schemas.openxmlformats.org/officeDocument/2006/relationships/hyperlink" Target="https://en.wikipedia.org/wiki/The_Haven,_Boston" TargetMode="External"/><Relationship Id="rId21" Type="http://schemas.openxmlformats.org/officeDocument/2006/relationships/hyperlink" Target="https://en.wikipedia.org/wiki/Pilgrim_Fathers_Memorial#cite_note-3" TargetMode="External"/><Relationship Id="rId7" Type="http://schemas.openxmlformats.org/officeDocument/2006/relationships/hyperlink" Target="https://en.wikipedia.org/wiki/England" TargetMode="External"/><Relationship Id="rId12" Type="http://schemas.openxmlformats.org/officeDocument/2006/relationships/hyperlink" Target="https://en.wikipedia.org/wiki/Pilgrim_(Plymouth_Colony)" TargetMode="External"/><Relationship Id="rId17" Type="http://schemas.openxmlformats.org/officeDocument/2006/relationships/hyperlink" Target="https://en.wikipedia.org/wiki/Boston_Guildhall" TargetMode="External"/><Relationship Id="rId2" Type="http://schemas.openxmlformats.org/officeDocument/2006/relationships/slide" Target="../slides/slide11.xml"/><Relationship Id="rId16" Type="http://schemas.openxmlformats.org/officeDocument/2006/relationships/hyperlink" Target="https://en.wikipedia.org/wiki/Pilgrim_Fathers_Memorial#cite_note-BBC-2" TargetMode="External"/><Relationship Id="rId20" Type="http://schemas.openxmlformats.org/officeDocument/2006/relationships/hyperlink" Target="https://en.wikipedia.org/wiki/Leiden" TargetMode="External"/><Relationship Id="rId1" Type="http://schemas.openxmlformats.org/officeDocument/2006/relationships/notesMaster" Target="../notesMasters/notesMaster1.xml"/><Relationship Id="rId6" Type="http://schemas.openxmlformats.org/officeDocument/2006/relationships/hyperlink" Target="https://en.wikipedia.org/wiki/Lincolnshire" TargetMode="External"/><Relationship Id="rId11" Type="http://schemas.openxmlformats.org/officeDocument/2006/relationships/hyperlink" Target="https://en.wikipedia.org/wiki/Netherlands" TargetMode="External"/><Relationship Id="rId24" Type="http://schemas.openxmlformats.org/officeDocument/2006/relationships/hyperlink" Target="https://en.wikipedia.org/wiki/Pilgrim_Fathers_Memorial#cite_note-Heritage-4" TargetMode="External"/><Relationship Id="rId5" Type="http://schemas.openxmlformats.org/officeDocument/2006/relationships/hyperlink" Target="https://en.wikipedia.org/wiki/Boston,_Lincolnshire" TargetMode="External"/><Relationship Id="rId15" Type="http://schemas.openxmlformats.org/officeDocument/2006/relationships/hyperlink" Target="https://en.wikipedia.org/wiki/Pilgrim_Fathers_Memorial#cite_note-pishey1-1" TargetMode="External"/><Relationship Id="rId23" Type="http://schemas.openxmlformats.org/officeDocument/2006/relationships/hyperlink" Target="https://en.wikipedia.org/wiki/Plymouth" TargetMode="External"/><Relationship Id="rId10" Type="http://schemas.openxmlformats.org/officeDocument/2006/relationships/hyperlink" Target="https://en.wikipedia.org/wiki/Separatist" TargetMode="External"/><Relationship Id="rId19" Type="http://schemas.openxmlformats.org/officeDocument/2006/relationships/hyperlink" Target="https://en.wikipedia.org/wiki/Amsterdam" TargetMode="External"/><Relationship Id="rId4" Type="http://schemas.openxmlformats.org/officeDocument/2006/relationships/hyperlink" Target="https://en.wikipedia.org/wiki/Fishtoft" TargetMode="External"/><Relationship Id="rId9" Type="http://schemas.openxmlformats.org/officeDocument/2006/relationships/hyperlink" Target="https://en.wikipedia.org/wiki/Scrooby_Congregation" TargetMode="External"/><Relationship Id="rId14" Type="http://schemas.openxmlformats.org/officeDocument/2006/relationships/hyperlink" Target="https://en.wikipedia.org/wiki/Scrooby" TargetMode="External"/><Relationship Id="rId22" Type="http://schemas.openxmlformats.org/officeDocument/2006/relationships/hyperlink" Target="https://en.wikipedia.org/wiki/Southampton,_England"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s://en.wikipedia.org/wiki/Netherlands" TargetMode="External"/><Relationship Id="rId13" Type="http://schemas.openxmlformats.org/officeDocument/2006/relationships/hyperlink" Target="https://en.wikipedia.org/wiki/Wikipedia:Citation_needed" TargetMode="External"/><Relationship Id="rId3" Type="http://schemas.openxmlformats.org/officeDocument/2006/relationships/hyperlink" Target="https://en.wikipedia.org/wiki/Pilgrims_(Plymouth_Colony)" TargetMode="External"/><Relationship Id="rId7" Type="http://schemas.openxmlformats.org/officeDocument/2006/relationships/hyperlink" Target="https://en.wikipedia.org/wiki/Anglicanism" TargetMode="External"/><Relationship Id="rId12" Type="http://schemas.openxmlformats.org/officeDocument/2006/relationships/hyperlink" Target="https://en.wikipedia.org/wiki/Mayflower"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en.wikipedia.org/wiki/William_Bradford_(Plymouth_governor)" TargetMode="External"/><Relationship Id="rId11" Type="http://schemas.openxmlformats.org/officeDocument/2006/relationships/hyperlink" Target="https://en.wikipedia.org/wiki/New_England" TargetMode="External"/><Relationship Id="rId5" Type="http://schemas.openxmlformats.org/officeDocument/2006/relationships/hyperlink" Target="https://en.wikipedia.org/wiki/William_Brewster_(pilgrim)" TargetMode="External"/><Relationship Id="rId15" Type="http://schemas.openxmlformats.org/officeDocument/2006/relationships/hyperlink" Target="https://en.wikipedia.org/wiki/Massachusetts_Bay_Colony" TargetMode="External"/><Relationship Id="rId10" Type="http://schemas.openxmlformats.org/officeDocument/2006/relationships/hyperlink" Target="https://en.wikipedia.org/wiki/Leiden" TargetMode="External"/><Relationship Id="rId4" Type="http://schemas.openxmlformats.org/officeDocument/2006/relationships/hyperlink" Target="https://en.wikipedia.org/wiki/Nottinghamshire" TargetMode="External"/><Relationship Id="rId9" Type="http://schemas.openxmlformats.org/officeDocument/2006/relationships/hyperlink" Target="https://en.wikipedia.org/wiki/Boston_Guildhall" TargetMode="External"/><Relationship Id="rId14" Type="http://schemas.openxmlformats.org/officeDocument/2006/relationships/hyperlink" Target="https://en.wikipedia.org/wiki/John_Cotton_(Puritan)"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Video about </a:t>
            </a:r>
            <a:r>
              <a:rPr lang="en-GB" dirty="0" err="1"/>
              <a:t>boston</a:t>
            </a:r>
            <a:endParaRPr lang="en-GB" dirty="0"/>
          </a:p>
        </p:txBody>
      </p:sp>
      <p:sp>
        <p:nvSpPr>
          <p:cNvPr id="4" name="Slide Number Placeholder 3"/>
          <p:cNvSpPr>
            <a:spLocks noGrp="1"/>
          </p:cNvSpPr>
          <p:nvPr>
            <p:ph type="sldNum" sz="quarter" idx="5"/>
          </p:nvPr>
        </p:nvSpPr>
        <p:spPr/>
        <p:txBody>
          <a:bodyPr/>
          <a:lstStyle/>
          <a:p>
            <a:fld id="{0D383D34-A72C-4C13-B338-CAE5B6AFE275}" type="slidenum">
              <a:rPr lang="en-GB" smtClean="0"/>
              <a:t>10</a:t>
            </a:fld>
            <a:endParaRPr lang="en-GB"/>
          </a:p>
        </p:txBody>
      </p:sp>
    </p:spTree>
    <p:extLst>
      <p:ext uri="{BB962C8B-B14F-4D97-AF65-F5344CB8AC3E}">
        <p14:creationId xmlns:p14="http://schemas.microsoft.com/office/powerpoint/2010/main" val="2988444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a:t>
            </a:r>
            <a:r>
              <a:rPr lang="en-GB" sz="1200" b="1" i="0" kern="1200" dirty="0">
                <a:solidFill>
                  <a:schemeClr val="tx1"/>
                </a:solidFill>
                <a:effectLst/>
                <a:latin typeface="+mn-lt"/>
                <a:ea typeface="+mn-ea"/>
                <a:cs typeface="+mn-cs"/>
              </a:rPr>
              <a:t>Pilgrim Fathers Memorial</a:t>
            </a:r>
            <a:r>
              <a:rPr lang="en-GB" sz="1200" b="0" i="0" kern="1200" dirty="0">
                <a:solidFill>
                  <a:schemeClr val="tx1"/>
                </a:solidFill>
                <a:effectLst/>
                <a:latin typeface="+mn-lt"/>
                <a:ea typeface="+mn-ea"/>
                <a:cs typeface="+mn-cs"/>
              </a:rPr>
              <a:t> is located on the north bank of </a:t>
            </a:r>
            <a:r>
              <a:rPr lang="en-GB" sz="1200" b="0" i="0" u="none" strike="noStrike" kern="1200" dirty="0">
                <a:solidFill>
                  <a:schemeClr val="tx1"/>
                </a:solidFill>
                <a:effectLst/>
                <a:latin typeface="+mn-lt"/>
                <a:ea typeface="+mn-ea"/>
                <a:cs typeface="+mn-cs"/>
                <a:hlinkClick r:id="rId3" tooltip="The Haven, Boston"/>
              </a:rPr>
              <a:t>The Haven</a:t>
            </a:r>
            <a:r>
              <a:rPr lang="en-GB" sz="1200" b="0" i="0" kern="1200" dirty="0">
                <a:solidFill>
                  <a:schemeClr val="tx1"/>
                </a:solidFill>
                <a:effectLst/>
                <a:latin typeface="+mn-lt"/>
                <a:ea typeface="+mn-ea"/>
                <a:cs typeface="+mn-cs"/>
              </a:rPr>
              <a:t> at the site of the former Scotia Creek, </a:t>
            </a:r>
            <a:r>
              <a:rPr lang="en-GB" sz="1200" b="0" i="0" u="none" strike="noStrike" kern="1200" dirty="0" err="1">
                <a:solidFill>
                  <a:schemeClr val="tx1"/>
                </a:solidFill>
                <a:effectLst/>
                <a:latin typeface="+mn-lt"/>
                <a:ea typeface="+mn-ea"/>
                <a:cs typeface="+mn-cs"/>
                <a:hlinkClick r:id="rId4" tooltip="Fishtoft"/>
              </a:rPr>
              <a:t>Fishtoft</a:t>
            </a:r>
            <a:r>
              <a:rPr lang="en-GB" sz="1200" b="0" i="0" kern="1200" dirty="0">
                <a:solidFill>
                  <a:schemeClr val="tx1"/>
                </a:solidFill>
                <a:effectLst/>
                <a:latin typeface="+mn-lt"/>
                <a:ea typeface="+mn-ea"/>
                <a:cs typeface="+mn-cs"/>
              </a:rPr>
              <a:t>, seaward of </a:t>
            </a:r>
            <a:r>
              <a:rPr lang="en-GB" sz="1200" b="0" i="0" u="none" strike="noStrike" kern="1200" dirty="0">
                <a:solidFill>
                  <a:schemeClr val="tx1"/>
                </a:solidFill>
                <a:effectLst/>
                <a:latin typeface="+mn-lt"/>
                <a:ea typeface="+mn-ea"/>
                <a:cs typeface="+mn-cs"/>
                <a:hlinkClick r:id="rId5" tooltip="Boston, Lincolnshire"/>
              </a:rPr>
              <a:t>Boston</a:t>
            </a:r>
            <a:r>
              <a:rPr lang="en-GB" sz="1200" b="0" i="0" kern="1200" dirty="0">
                <a:solidFill>
                  <a:schemeClr val="tx1"/>
                </a:solidFill>
                <a:effectLst/>
                <a:latin typeface="+mn-lt"/>
                <a:ea typeface="+mn-ea"/>
                <a:cs typeface="+mn-cs"/>
              </a:rPr>
              <a:t> in </a:t>
            </a:r>
            <a:r>
              <a:rPr lang="en-GB" sz="1200" b="0" i="0" u="none" strike="noStrike" kern="1200" dirty="0">
                <a:solidFill>
                  <a:schemeClr val="tx1"/>
                </a:solidFill>
                <a:effectLst/>
                <a:latin typeface="+mn-lt"/>
                <a:ea typeface="+mn-ea"/>
                <a:cs typeface="+mn-cs"/>
                <a:hlinkClick r:id="rId6" tooltip="Lincolnshire"/>
              </a:rPr>
              <a:t>Lincolnshire</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7" tooltip="England"/>
              </a:rPr>
              <a:t>England</a:t>
            </a:r>
            <a:r>
              <a:rPr lang="en-GB" sz="1200" b="0" i="0" kern="1200" dirty="0">
                <a:solidFill>
                  <a:schemeClr val="tx1"/>
                </a:solidFill>
                <a:effectLst/>
                <a:latin typeface="+mn-lt"/>
                <a:ea typeface="+mn-ea"/>
                <a:cs typeface="+mn-cs"/>
              </a:rPr>
              <a:t>, and consists of a small </a:t>
            </a:r>
            <a:r>
              <a:rPr lang="en-GB" sz="1200" b="0" i="0" u="none" strike="noStrike" kern="1200" dirty="0">
                <a:solidFill>
                  <a:schemeClr val="tx1"/>
                </a:solidFill>
                <a:effectLst/>
                <a:latin typeface="+mn-lt"/>
                <a:ea typeface="+mn-ea"/>
                <a:cs typeface="+mn-cs"/>
                <a:hlinkClick r:id="rId8" tooltip="Granite"/>
              </a:rPr>
              <a:t>granite</a:t>
            </a:r>
            <a:r>
              <a:rPr lang="en-GB" sz="1200" b="0" i="0" kern="1200" dirty="0">
                <a:solidFill>
                  <a:schemeClr val="tx1"/>
                </a:solidFill>
                <a:effectLst/>
                <a:latin typeface="+mn-lt"/>
                <a:ea typeface="+mn-ea"/>
                <a:cs typeface="+mn-cs"/>
              </a:rPr>
              <a:t> obelisk mounted on a granite block. It commemorates the attempt at finding religious freedom in September, 1607 by the </a:t>
            </a:r>
            <a:r>
              <a:rPr lang="en-GB" sz="1200" b="0" i="0" u="none" strike="noStrike" kern="1200" dirty="0" err="1">
                <a:solidFill>
                  <a:schemeClr val="tx1"/>
                </a:solidFill>
                <a:effectLst/>
                <a:latin typeface="+mn-lt"/>
                <a:ea typeface="+mn-ea"/>
                <a:cs typeface="+mn-cs"/>
                <a:hlinkClick r:id="rId9" tooltip="Scrooby Congregation"/>
              </a:rPr>
              <a:t>Scrooby</a:t>
            </a:r>
            <a:r>
              <a:rPr lang="en-GB" sz="1200" b="0" i="0" u="none" strike="noStrike" kern="1200" dirty="0">
                <a:solidFill>
                  <a:schemeClr val="tx1"/>
                </a:solidFill>
                <a:effectLst/>
                <a:latin typeface="+mn-lt"/>
                <a:ea typeface="+mn-ea"/>
                <a:cs typeface="+mn-cs"/>
                <a:hlinkClick r:id="rId9" tooltip="Scrooby Congregation"/>
              </a:rPr>
              <a:t> Congregation</a:t>
            </a:r>
            <a:r>
              <a:rPr lang="en-GB" sz="1200" b="0" i="0" kern="1200" dirty="0">
                <a:solidFill>
                  <a:schemeClr val="tx1"/>
                </a:solidFill>
                <a:effectLst/>
                <a:latin typeface="+mn-lt"/>
                <a:ea typeface="+mn-ea"/>
                <a:cs typeface="+mn-cs"/>
              </a:rPr>
              <a:t>, a group of English </a:t>
            </a:r>
            <a:r>
              <a:rPr lang="en-GB" sz="1200" b="0" i="0" u="none" strike="noStrike" kern="1200" dirty="0">
                <a:solidFill>
                  <a:schemeClr val="tx1"/>
                </a:solidFill>
                <a:effectLst/>
                <a:latin typeface="+mn-lt"/>
                <a:ea typeface="+mn-ea"/>
                <a:cs typeface="+mn-cs"/>
                <a:hlinkClick r:id="rId10" tooltip="Separatist"/>
              </a:rPr>
              <a:t>Separatist</a:t>
            </a:r>
            <a:r>
              <a:rPr lang="en-GB" sz="1200" b="0" i="0" kern="1200" dirty="0">
                <a:solidFill>
                  <a:schemeClr val="tx1"/>
                </a:solidFill>
                <a:effectLst/>
                <a:latin typeface="+mn-lt"/>
                <a:ea typeface="+mn-ea"/>
                <a:cs typeface="+mn-cs"/>
              </a:rPr>
              <a:t> Protestants who left for </a:t>
            </a:r>
            <a:r>
              <a:rPr lang="en-GB" sz="1200" b="0" i="0" u="none" strike="noStrike" kern="1200" dirty="0">
                <a:solidFill>
                  <a:schemeClr val="tx1"/>
                </a:solidFill>
                <a:effectLst/>
                <a:latin typeface="+mn-lt"/>
                <a:ea typeface="+mn-ea"/>
                <a:cs typeface="+mn-cs"/>
                <a:hlinkClick r:id="rId11" tooltip="Netherlands"/>
              </a:rPr>
              <a:t>Holland</a:t>
            </a:r>
            <a:r>
              <a:rPr lang="en-GB" sz="1200" b="0" i="0" kern="1200" dirty="0">
                <a:solidFill>
                  <a:schemeClr val="tx1"/>
                </a:solidFill>
                <a:effectLst/>
                <a:latin typeface="+mn-lt"/>
                <a:ea typeface="+mn-ea"/>
                <a:cs typeface="+mn-cs"/>
              </a:rPr>
              <a:t>. They were precursors of the </a:t>
            </a:r>
            <a:r>
              <a:rPr lang="en-GB" sz="1200" b="0" i="0" u="none" strike="noStrike" kern="1200" dirty="0">
                <a:solidFill>
                  <a:schemeClr val="tx1"/>
                </a:solidFill>
                <a:effectLst/>
                <a:latin typeface="+mn-lt"/>
                <a:ea typeface="+mn-ea"/>
                <a:cs typeface="+mn-cs"/>
                <a:hlinkClick r:id="rId12" tooltip="Pilgrim (Plymouth Colony)"/>
              </a:rPr>
              <a:t>Pilgrims</a:t>
            </a:r>
            <a:r>
              <a:rPr lang="en-GB" sz="1200" b="0" i="0" kern="1200" dirty="0">
                <a:solidFill>
                  <a:schemeClr val="tx1"/>
                </a:solidFill>
                <a:effectLst/>
                <a:latin typeface="+mn-lt"/>
                <a:ea typeface="+mn-ea"/>
                <a:cs typeface="+mn-cs"/>
              </a:rPr>
              <a:t> who later crossed the Atlantic to </a:t>
            </a:r>
            <a:r>
              <a:rPr lang="en-GB" sz="1200" b="0" i="0" u="none" strike="noStrike" kern="1200" dirty="0">
                <a:solidFill>
                  <a:schemeClr val="tx1"/>
                </a:solidFill>
                <a:effectLst/>
                <a:latin typeface="+mn-lt"/>
                <a:ea typeface="+mn-ea"/>
                <a:cs typeface="+mn-cs"/>
                <a:hlinkClick r:id="rId13" tooltip="New England"/>
              </a:rPr>
              <a:t>New England</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men from </a:t>
            </a:r>
            <a:r>
              <a:rPr lang="en-GB" sz="1200" b="0" i="0" u="none" strike="noStrike" kern="1200" dirty="0" err="1">
                <a:solidFill>
                  <a:schemeClr val="tx1"/>
                </a:solidFill>
                <a:effectLst/>
                <a:latin typeface="+mn-lt"/>
                <a:ea typeface="+mn-ea"/>
                <a:cs typeface="+mn-cs"/>
                <a:hlinkClick r:id="rId14" tooltip="Scrooby"/>
              </a:rPr>
              <a:t>Scrooby</a:t>
            </a:r>
            <a:r>
              <a:rPr lang="en-GB" sz="1200" b="0" i="0" kern="1200" dirty="0">
                <a:solidFill>
                  <a:schemeClr val="tx1"/>
                </a:solidFill>
                <a:effectLst/>
                <a:latin typeface="+mn-lt"/>
                <a:ea typeface="+mn-ea"/>
                <a:cs typeface="+mn-cs"/>
              </a:rPr>
              <a:t>, Nottinghamshire,</a:t>
            </a:r>
            <a:r>
              <a:rPr lang="en-GB" sz="1200" b="0" i="0" u="none" strike="noStrike" kern="1200" baseline="30000" dirty="0">
                <a:solidFill>
                  <a:schemeClr val="tx1"/>
                </a:solidFill>
                <a:effectLst/>
                <a:latin typeface="+mn-lt"/>
                <a:ea typeface="+mn-ea"/>
                <a:cs typeface="+mn-cs"/>
                <a:hlinkClick r:id="rId15"/>
              </a:rPr>
              <a:t>[1]</a:t>
            </a:r>
            <a:r>
              <a:rPr lang="en-GB" sz="1200" b="0" i="0" kern="1200" dirty="0">
                <a:solidFill>
                  <a:schemeClr val="tx1"/>
                </a:solidFill>
                <a:effectLst/>
                <a:latin typeface="+mn-lt"/>
                <a:ea typeface="+mn-ea"/>
                <a:cs typeface="+mn-cs"/>
              </a:rPr>
              <a:t> chartered a Dutch vessel to transport them to the Netherlands in 1607,</a:t>
            </a:r>
            <a:r>
              <a:rPr lang="en-GB" sz="1200" b="0" i="0" u="none" strike="noStrike" kern="1200" baseline="30000" dirty="0">
                <a:solidFill>
                  <a:schemeClr val="tx1"/>
                </a:solidFill>
                <a:effectLst/>
                <a:latin typeface="+mn-lt"/>
                <a:ea typeface="+mn-ea"/>
                <a:cs typeface="+mn-cs"/>
                <a:hlinkClick r:id="rId16"/>
              </a:rPr>
              <a:t>[2]</a:t>
            </a:r>
            <a:r>
              <a:rPr lang="en-GB" sz="1200" b="0" i="0" kern="1200" dirty="0">
                <a:solidFill>
                  <a:schemeClr val="tx1"/>
                </a:solidFill>
                <a:effectLst/>
                <a:latin typeface="+mn-lt"/>
                <a:ea typeface="+mn-ea"/>
                <a:cs typeface="+mn-cs"/>
              </a:rPr>
              <a:t> but the attempt was thwarted when the captain betrayed them to the local authorities.</a:t>
            </a:r>
            <a:r>
              <a:rPr lang="en-GB" sz="1200" b="0" i="0" u="none" strike="noStrike" kern="1200" baseline="30000" dirty="0">
                <a:solidFill>
                  <a:schemeClr val="tx1"/>
                </a:solidFill>
                <a:effectLst/>
                <a:latin typeface="+mn-lt"/>
                <a:ea typeface="+mn-ea"/>
                <a:cs typeface="+mn-cs"/>
                <a:hlinkClick r:id="rId15"/>
              </a:rPr>
              <a:t>[1]</a:t>
            </a:r>
            <a:r>
              <a:rPr lang="en-GB" sz="1200" b="0" i="0" kern="1200" dirty="0">
                <a:solidFill>
                  <a:schemeClr val="tx1"/>
                </a:solidFill>
                <a:effectLst/>
                <a:latin typeface="+mn-lt"/>
                <a:ea typeface="+mn-ea"/>
                <a:cs typeface="+mn-cs"/>
              </a:rPr>
              <a:t> They were arrested and taken by boat to attend a hearing by the magistrates in the </a:t>
            </a:r>
            <a:r>
              <a:rPr lang="en-GB" sz="1200" b="0" i="0" u="none" strike="noStrike" kern="1200" dirty="0">
                <a:solidFill>
                  <a:schemeClr val="tx1"/>
                </a:solidFill>
                <a:effectLst/>
                <a:latin typeface="+mn-lt"/>
                <a:ea typeface="+mn-ea"/>
                <a:cs typeface="+mn-cs"/>
                <a:hlinkClick r:id="rId17" tooltip="Boston Guildhall"/>
              </a:rPr>
              <a:t>Boston Guildhall</a:t>
            </a:r>
            <a:r>
              <a:rPr lang="en-GB" sz="1200" b="0" i="0" kern="1200" dirty="0">
                <a:solidFill>
                  <a:schemeClr val="tx1"/>
                </a:solidFill>
                <a:effectLst/>
                <a:latin typeface="+mn-lt"/>
                <a:ea typeface="+mn-ea"/>
                <a:cs typeface="+mn-cs"/>
              </a:rPr>
              <a:t>, and they were imprisoned in the cells there for about a month.</a:t>
            </a:r>
            <a:r>
              <a:rPr lang="en-GB" sz="1200" b="0" i="0" u="none" strike="noStrike" kern="1200" baseline="30000" dirty="0">
                <a:solidFill>
                  <a:schemeClr val="tx1"/>
                </a:solidFill>
                <a:effectLst/>
                <a:latin typeface="+mn-lt"/>
                <a:ea typeface="+mn-ea"/>
                <a:cs typeface="+mn-cs"/>
                <a:hlinkClick r:id="rId15"/>
              </a:rPr>
              <a:t>[1]</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 1608, after their release, they made a second, this time successful, attempt from the </a:t>
            </a:r>
            <a:r>
              <a:rPr lang="en-GB" sz="1200" b="0" i="0" u="none" strike="noStrike" kern="1200" dirty="0">
                <a:solidFill>
                  <a:schemeClr val="tx1"/>
                </a:solidFill>
                <a:effectLst/>
                <a:latin typeface="+mn-lt"/>
                <a:ea typeface="+mn-ea"/>
                <a:cs typeface="+mn-cs"/>
                <a:hlinkClick r:id="rId18" tooltip="Humber"/>
              </a:rPr>
              <a:t>Humber</a:t>
            </a:r>
            <a:r>
              <a:rPr lang="en-GB" sz="1200" b="0" i="0" kern="1200" dirty="0">
                <a:solidFill>
                  <a:schemeClr val="tx1"/>
                </a:solidFill>
                <a:effectLst/>
                <a:latin typeface="+mn-lt"/>
                <a:ea typeface="+mn-ea"/>
                <a:cs typeface="+mn-cs"/>
              </a:rPr>
              <a:t> first arriving in </a:t>
            </a:r>
            <a:r>
              <a:rPr lang="en-GB" sz="1200" b="0" i="0" u="none" strike="noStrike" kern="1200" dirty="0">
                <a:solidFill>
                  <a:schemeClr val="tx1"/>
                </a:solidFill>
                <a:effectLst/>
                <a:latin typeface="+mn-lt"/>
                <a:ea typeface="+mn-ea"/>
                <a:cs typeface="+mn-cs"/>
                <a:hlinkClick r:id="rId19" tooltip="Amsterdam"/>
              </a:rPr>
              <a:t>Amsterdam</a:t>
            </a:r>
            <a:r>
              <a:rPr lang="en-GB" sz="1200" b="0" i="0" kern="1200" dirty="0">
                <a:solidFill>
                  <a:schemeClr val="tx1"/>
                </a:solidFill>
                <a:effectLst/>
                <a:latin typeface="+mn-lt"/>
                <a:ea typeface="+mn-ea"/>
                <a:cs typeface="+mn-cs"/>
              </a:rPr>
              <a:t>. The </a:t>
            </a:r>
            <a:r>
              <a:rPr lang="en-GB" sz="1200" b="0" i="0" kern="1200" dirty="0" err="1">
                <a:solidFill>
                  <a:schemeClr val="tx1"/>
                </a:solidFill>
                <a:effectLst/>
                <a:latin typeface="+mn-lt"/>
                <a:ea typeface="+mn-ea"/>
                <a:cs typeface="+mn-cs"/>
              </a:rPr>
              <a:t>Scrooby</a:t>
            </a:r>
            <a:r>
              <a:rPr lang="en-GB" sz="1200" b="0" i="0" kern="1200" dirty="0">
                <a:solidFill>
                  <a:schemeClr val="tx1"/>
                </a:solidFill>
                <a:effectLst/>
                <a:latin typeface="+mn-lt"/>
                <a:ea typeface="+mn-ea"/>
                <a:cs typeface="+mn-cs"/>
              </a:rPr>
              <a:t> congregation moved to </a:t>
            </a:r>
            <a:r>
              <a:rPr lang="en-GB" sz="1200" b="0" i="0" u="none" strike="noStrike" kern="1200" dirty="0">
                <a:solidFill>
                  <a:schemeClr val="tx1"/>
                </a:solidFill>
                <a:effectLst/>
                <a:latin typeface="+mn-lt"/>
                <a:ea typeface="+mn-ea"/>
                <a:cs typeface="+mn-cs"/>
                <a:hlinkClick r:id="rId20" tooltip="Leiden"/>
              </a:rPr>
              <a:t>Leiden</a:t>
            </a:r>
            <a:r>
              <a:rPr lang="en-GB" sz="1200" b="0" i="0" u="none" strike="noStrike" kern="1200" baseline="30000" dirty="0">
                <a:solidFill>
                  <a:schemeClr val="tx1"/>
                </a:solidFill>
                <a:effectLst/>
                <a:latin typeface="+mn-lt"/>
                <a:ea typeface="+mn-ea"/>
                <a:cs typeface="+mn-cs"/>
                <a:hlinkClick r:id="rId21"/>
              </a:rPr>
              <a:t>[3]</a:t>
            </a:r>
            <a:r>
              <a:rPr lang="en-GB" sz="1200" b="0" i="0" kern="1200" dirty="0">
                <a:solidFill>
                  <a:schemeClr val="tx1"/>
                </a:solidFill>
                <a:effectLst/>
                <a:latin typeface="+mn-lt"/>
                <a:ea typeface="+mn-ea"/>
                <a:cs typeface="+mn-cs"/>
              </a:rPr>
              <a:t> in 1609, before setting sail in 1620 for the </a:t>
            </a:r>
            <a:r>
              <a:rPr lang="en-GB" sz="1200" b="0" i="0" u="none" strike="noStrike" kern="1200" dirty="0">
                <a:solidFill>
                  <a:schemeClr val="tx1"/>
                </a:solidFill>
                <a:effectLst/>
                <a:latin typeface="+mn-lt"/>
                <a:ea typeface="+mn-ea"/>
                <a:cs typeface="+mn-cs"/>
                <a:hlinkClick r:id="rId13" tooltip="New England"/>
              </a:rPr>
              <a:t>New World</a:t>
            </a:r>
            <a:r>
              <a:rPr lang="en-GB" sz="1200" b="0" i="0" kern="1200" dirty="0">
                <a:solidFill>
                  <a:schemeClr val="tx1"/>
                </a:solidFill>
                <a:effectLst/>
                <a:latin typeface="+mn-lt"/>
                <a:ea typeface="+mn-ea"/>
                <a:cs typeface="+mn-cs"/>
              </a:rPr>
              <a:t> via </a:t>
            </a:r>
            <a:r>
              <a:rPr lang="en-GB" sz="1200" b="0" i="0" u="none" strike="noStrike" kern="1200" dirty="0">
                <a:solidFill>
                  <a:schemeClr val="tx1"/>
                </a:solidFill>
                <a:effectLst/>
                <a:latin typeface="+mn-lt"/>
                <a:ea typeface="+mn-ea"/>
                <a:cs typeface="+mn-cs"/>
                <a:hlinkClick r:id="rId22" tooltip="Southampton, England"/>
              </a:rPr>
              <a:t>Southampton</a:t>
            </a:r>
            <a:r>
              <a:rPr lang="en-GB" sz="1200" b="0" i="0" kern="1200" dirty="0">
                <a:solidFill>
                  <a:schemeClr val="tx1"/>
                </a:solidFill>
                <a:effectLst/>
                <a:latin typeface="+mn-lt"/>
                <a:ea typeface="+mn-ea"/>
                <a:cs typeface="+mn-cs"/>
              </a:rPr>
              <a:t> and </a:t>
            </a:r>
            <a:r>
              <a:rPr lang="en-GB" sz="1200" b="0" i="0" u="none" strike="noStrike" kern="1200" dirty="0">
                <a:solidFill>
                  <a:schemeClr val="tx1"/>
                </a:solidFill>
                <a:effectLst/>
                <a:latin typeface="+mn-lt"/>
                <a:ea typeface="+mn-ea"/>
                <a:cs typeface="+mn-cs"/>
                <a:hlinkClick r:id="rId23" tooltip="Plymouth"/>
              </a:rPr>
              <a:t>Plymouth</a:t>
            </a:r>
            <a:r>
              <a:rPr lang="en-GB" sz="1200" b="0" i="0" kern="1200" dirty="0">
                <a:solidFill>
                  <a:schemeClr val="tx1"/>
                </a:solidFill>
                <a:effectLst/>
                <a:latin typeface="+mn-lt"/>
                <a:ea typeface="+mn-ea"/>
                <a:cs typeface="+mn-cs"/>
              </a:rPr>
              <a:t>.</a:t>
            </a:r>
            <a:r>
              <a:rPr lang="en-GB" sz="1200" b="0" i="0" u="none" strike="noStrike" kern="1200" baseline="30000" dirty="0">
                <a:solidFill>
                  <a:schemeClr val="tx1"/>
                </a:solidFill>
                <a:effectLst/>
                <a:latin typeface="+mn-lt"/>
                <a:ea typeface="+mn-ea"/>
                <a:cs typeface="+mn-cs"/>
                <a:hlinkClick r:id="rId24"/>
              </a:rPr>
              <a:t>[4]</a:t>
            </a: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D383D34-A72C-4C13-B338-CAE5B6AFE275}" type="slidenum">
              <a:rPr lang="en-GB" smtClean="0"/>
              <a:t>11</a:t>
            </a:fld>
            <a:endParaRPr lang="en-GB"/>
          </a:p>
        </p:txBody>
      </p:sp>
    </p:spTree>
    <p:extLst>
      <p:ext uri="{BB962C8B-B14F-4D97-AF65-F5344CB8AC3E}">
        <p14:creationId xmlns:p14="http://schemas.microsoft.com/office/powerpoint/2010/main" val="2776536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The Pilgrim Fathers in Lincolnshire</a:t>
            </a:r>
          </a:p>
          <a:p>
            <a:r>
              <a:rPr lang="en-GB" sz="1200" b="0" i="0" kern="1200" dirty="0">
                <a:solidFill>
                  <a:schemeClr val="tx1"/>
                </a:solidFill>
                <a:effectLst/>
                <a:latin typeface="+mn-lt"/>
                <a:ea typeface="+mn-ea"/>
                <a:cs typeface="+mn-cs"/>
              </a:rPr>
              <a:t>During the reign of Queen Elizabeth I, Protestant non-conformist religious beliefs flourished in England. One such belief was that of the Separatists, a group of Puritans with strong Lincolnshire links – Gainsborough was at the heart of the Lincolnshire Separatist movement, while another group was based just over the border at </a:t>
            </a:r>
            <a:r>
              <a:rPr lang="en-GB" sz="1200" b="0" i="0" kern="1200" dirty="0" err="1">
                <a:solidFill>
                  <a:schemeClr val="tx1"/>
                </a:solidFill>
                <a:effectLst/>
                <a:latin typeface="+mn-lt"/>
                <a:ea typeface="+mn-ea"/>
                <a:cs typeface="+mn-cs"/>
              </a:rPr>
              <a:t>Scrooby</a:t>
            </a:r>
            <a:r>
              <a:rPr lang="en-GB" sz="1200" b="0" i="0" kern="1200" dirty="0">
                <a:solidFill>
                  <a:schemeClr val="tx1"/>
                </a:solidFill>
                <a:effectLst/>
                <a:latin typeface="+mn-lt"/>
                <a:ea typeface="+mn-ea"/>
                <a:cs typeface="+mn-cs"/>
              </a:rPr>
              <a:t> in Nottinghamshire.</a:t>
            </a:r>
          </a:p>
          <a:p>
            <a:r>
              <a:rPr lang="en-GB" sz="1200" b="0" i="0" kern="1200" dirty="0">
                <a:solidFill>
                  <a:schemeClr val="tx1"/>
                </a:solidFill>
                <a:effectLst/>
                <a:latin typeface="+mn-lt"/>
                <a:ea typeface="+mn-ea"/>
                <a:cs typeface="+mn-cs"/>
              </a:rPr>
              <a:t>Separatists wanted the freedom to worship God away from the constraints of the Church of England. When Elizabeth was succeeded by King James I in 1603, there was a clampdown on such groups – it became illegal not to attend church and the Separatist Movement was banned a year later.</a:t>
            </a:r>
          </a:p>
          <a:p>
            <a:r>
              <a:rPr lang="en-GB" sz="1200" b="0" i="0" kern="1200" dirty="0">
                <a:solidFill>
                  <a:schemeClr val="tx1"/>
                </a:solidFill>
                <a:effectLst/>
                <a:latin typeface="+mn-lt"/>
                <a:ea typeface="+mn-ea"/>
                <a:cs typeface="+mn-cs"/>
              </a:rPr>
              <a:t>Wanting to escape persecution, The Separatists decided to flee to The Netherlands – a far more tolerant Protestant country. In 1607, both the Gainsborough Separatists and the </a:t>
            </a:r>
            <a:r>
              <a:rPr lang="en-GB" sz="1200" b="0" i="0" kern="1200" dirty="0" err="1">
                <a:solidFill>
                  <a:schemeClr val="tx1"/>
                </a:solidFill>
                <a:effectLst/>
                <a:latin typeface="+mn-lt"/>
                <a:ea typeface="+mn-ea"/>
                <a:cs typeface="+mn-cs"/>
              </a:rPr>
              <a:t>Scrooby</a:t>
            </a:r>
            <a:r>
              <a:rPr lang="en-GB" sz="1200" b="0" i="0" kern="1200" dirty="0">
                <a:solidFill>
                  <a:schemeClr val="tx1"/>
                </a:solidFill>
                <a:effectLst/>
                <a:latin typeface="+mn-lt"/>
                <a:ea typeface="+mn-ea"/>
                <a:cs typeface="+mn-cs"/>
              </a:rPr>
              <a:t> Separatists travelled to Boston where boats were waiting to take them to Holland.</a:t>
            </a:r>
          </a:p>
          <a:p>
            <a:r>
              <a:rPr lang="en-GB" sz="1200" b="0" i="0" kern="1200" dirty="0">
                <a:solidFill>
                  <a:schemeClr val="tx1"/>
                </a:solidFill>
                <a:effectLst/>
                <a:latin typeface="+mn-lt"/>
                <a:ea typeface="+mn-ea"/>
                <a:cs typeface="+mn-cs"/>
              </a:rPr>
              <a:t>The Gainsborough Separatists successfully completed their journey, joining other English Separatists known as the Ancient Brethren in Leiden.</a:t>
            </a:r>
          </a:p>
          <a:p>
            <a:r>
              <a:rPr lang="en-GB" sz="1200" b="0" i="0" kern="1200" dirty="0">
                <a:solidFill>
                  <a:schemeClr val="tx1"/>
                </a:solidFill>
                <a:effectLst/>
                <a:latin typeface="+mn-lt"/>
                <a:ea typeface="+mn-ea"/>
                <a:cs typeface="+mn-cs"/>
              </a:rPr>
              <a:t>The </a:t>
            </a:r>
            <a:r>
              <a:rPr lang="en-GB" sz="1200" b="0" i="0" kern="1200" dirty="0" err="1">
                <a:solidFill>
                  <a:schemeClr val="tx1"/>
                </a:solidFill>
                <a:effectLst/>
                <a:latin typeface="+mn-lt"/>
                <a:ea typeface="+mn-ea"/>
                <a:cs typeface="+mn-cs"/>
              </a:rPr>
              <a:t>Scrooby</a:t>
            </a:r>
            <a:r>
              <a:rPr lang="en-GB" sz="1200" b="0" i="0" kern="1200" dirty="0">
                <a:solidFill>
                  <a:schemeClr val="tx1"/>
                </a:solidFill>
                <a:effectLst/>
                <a:latin typeface="+mn-lt"/>
                <a:ea typeface="+mn-ea"/>
                <a:cs typeface="+mn-cs"/>
              </a:rPr>
              <a:t> Separatists, however, were not so fortunate. Betrayed by their boat’s captain, they were intercepted at Scotia Creek, situated a few miles down river from Boston, where they were arrested and all their goods seized.</a:t>
            </a:r>
          </a:p>
          <a:p>
            <a:r>
              <a:rPr lang="en-GB" sz="1200" b="0" i="0" kern="1200" dirty="0">
                <a:solidFill>
                  <a:schemeClr val="tx1"/>
                </a:solidFill>
                <a:effectLst/>
                <a:latin typeface="+mn-lt"/>
                <a:ea typeface="+mn-ea"/>
                <a:cs typeface="+mn-cs"/>
              </a:rPr>
              <a:t>They were taken to Boston Guildhall, where they remained in the cells whilst awaiting trial at Lincoln. After several months in prison, they were released and returned home to </a:t>
            </a:r>
            <a:r>
              <a:rPr lang="en-GB" sz="1200" b="0" i="0" kern="1200" dirty="0" err="1">
                <a:solidFill>
                  <a:schemeClr val="tx1"/>
                </a:solidFill>
                <a:effectLst/>
                <a:latin typeface="+mn-lt"/>
                <a:ea typeface="+mn-ea"/>
                <a:cs typeface="+mn-cs"/>
              </a:rPr>
              <a:t>Scrooby</a:t>
            </a:r>
            <a:r>
              <a:rPr lang="en-GB" sz="1200" b="0" i="0" kern="1200" dirty="0">
                <a:solidFill>
                  <a:schemeClr val="tx1"/>
                </a:solidFill>
                <a:effectLst/>
                <a:latin typeface="+mn-lt"/>
                <a:ea typeface="+mn-ea"/>
                <a:cs typeface="+mn-cs"/>
              </a:rPr>
              <a:t>, penniless. Sympathisers eventually raised enough money to fund a second escape attempt, which this time was successful.</a:t>
            </a:r>
          </a:p>
          <a:p>
            <a:r>
              <a:rPr lang="en-GB" sz="1200" b="1" i="0" kern="1200" dirty="0">
                <a:solidFill>
                  <a:schemeClr val="tx1"/>
                </a:solidFill>
                <a:effectLst/>
                <a:latin typeface="+mn-lt"/>
                <a:ea typeface="+mn-ea"/>
                <a:cs typeface="+mn-cs"/>
              </a:rPr>
              <a:t>The American Dream</a:t>
            </a:r>
          </a:p>
          <a:p>
            <a:r>
              <a:rPr lang="en-GB" sz="1200" b="0" i="0" kern="1200" dirty="0">
                <a:solidFill>
                  <a:schemeClr val="tx1"/>
                </a:solidFill>
                <a:effectLst/>
                <a:latin typeface="+mn-lt"/>
                <a:ea typeface="+mn-ea"/>
                <a:cs typeface="+mn-cs"/>
              </a:rPr>
              <a:t>After living peacefully in Leiden for several years, in 1620 the Ancient Brethren decided to sail for America in search of a better life. They hired two ships; the Speedwell, which was to transport passengers, and the larger Mayflower, to carry supplies during the hazardous journey across the Atlantic.</a:t>
            </a:r>
          </a:p>
          <a:p>
            <a:r>
              <a:rPr lang="en-GB" sz="1200" b="0" i="0" kern="1200" dirty="0">
                <a:solidFill>
                  <a:schemeClr val="tx1"/>
                </a:solidFill>
                <a:effectLst/>
                <a:latin typeface="+mn-lt"/>
                <a:ea typeface="+mn-ea"/>
                <a:cs typeface="+mn-cs"/>
              </a:rPr>
              <a:t>It became obvious early on, however, that the Speedwell would be incapable of crossing the Atlantic, as it began to take in water off the coast of Devon. The passengers transferred to the Mayflower, which set sail from Plymouth on 6th September 1620 and landed in Massachusetts after an arduous two month voyage.</a:t>
            </a:r>
          </a:p>
          <a:p>
            <a:r>
              <a:rPr lang="en-GB" sz="1200" b="0" i="0" kern="1200" dirty="0">
                <a:solidFill>
                  <a:schemeClr val="tx1"/>
                </a:solidFill>
                <a:effectLst/>
                <a:latin typeface="+mn-lt"/>
                <a:ea typeface="+mn-ea"/>
                <a:cs typeface="+mn-cs"/>
              </a:rPr>
              <a:t>This small group of people became known as The Pilgrim Fathers, the founding fathers of America.</a:t>
            </a:r>
          </a:p>
          <a:p>
            <a:r>
              <a:rPr lang="en-GB" sz="1200" b="0" i="0" kern="1200" dirty="0">
                <a:solidFill>
                  <a:schemeClr val="tx1"/>
                </a:solidFill>
                <a:effectLst/>
                <a:latin typeface="+mn-lt"/>
                <a:ea typeface="+mn-ea"/>
                <a:cs typeface="+mn-cs"/>
              </a:rPr>
              <a:t>In the 1630s, another group of Lincolnshire Puritans left Boston for America. They founded a new settlement in Massachusetts and named it after their home town – Boston.</a:t>
            </a:r>
          </a:p>
          <a:p>
            <a:r>
              <a:rPr lang="en-GB" sz="1200" b="0" i="0" kern="1200" dirty="0">
                <a:solidFill>
                  <a:schemeClr val="tx1"/>
                </a:solidFill>
                <a:effectLst/>
                <a:latin typeface="+mn-lt"/>
                <a:ea typeface="+mn-ea"/>
                <a:cs typeface="+mn-cs"/>
              </a:rPr>
              <a:t>One of the most important of these settlers was The Reverend John Cotton, who was the very controversial Vicar of St. Botolph’s Church in Boston. The Reverend Cotton made many enemies by preaching his non-conformist views, regularly finding himself prosecuted at Lincoln’s Law Courts. In 1633, he sailed across the Atlantic to Boston, Massachusetts, and soon became spiritual leader of this church-dominated state. His influence increased further when he helped to draft the fundamental laws for the colony, which are still applicable today.</a:t>
            </a:r>
          </a:p>
          <a:p>
            <a:endParaRPr lang="en-GB" dirty="0"/>
          </a:p>
        </p:txBody>
      </p:sp>
      <p:sp>
        <p:nvSpPr>
          <p:cNvPr id="4" name="Slide Number Placeholder 3"/>
          <p:cNvSpPr>
            <a:spLocks noGrp="1"/>
          </p:cNvSpPr>
          <p:nvPr>
            <p:ph type="sldNum" sz="quarter" idx="5"/>
          </p:nvPr>
        </p:nvSpPr>
        <p:spPr/>
        <p:txBody>
          <a:bodyPr/>
          <a:lstStyle/>
          <a:p>
            <a:fld id="{0D383D34-A72C-4C13-B338-CAE5B6AFE275}" type="slidenum">
              <a:rPr lang="en-GB" smtClean="0"/>
              <a:t>12</a:t>
            </a:fld>
            <a:endParaRPr lang="en-GB"/>
          </a:p>
        </p:txBody>
      </p:sp>
    </p:spTree>
    <p:extLst>
      <p:ext uri="{BB962C8B-B14F-4D97-AF65-F5344CB8AC3E}">
        <p14:creationId xmlns:p14="http://schemas.microsoft.com/office/powerpoint/2010/main" val="4634255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St. Botolph's</a:t>
            </a:r>
          </a:p>
          <a:p>
            <a:r>
              <a:rPr lang="en-GB" dirty="0"/>
              <a:t>https://en.wikipedia.org/wiki/John_Cotton_(minister) </a:t>
            </a:r>
          </a:p>
          <a:p>
            <a:endParaRPr lang="en-GB" dirty="0"/>
          </a:p>
          <a:p>
            <a:endParaRPr lang="en-GB" dirty="0"/>
          </a:p>
          <a:p>
            <a:r>
              <a:rPr lang="en-GB" sz="1200" b="0" i="0" kern="1200" dirty="0">
                <a:solidFill>
                  <a:schemeClr val="tx1"/>
                </a:solidFill>
                <a:effectLst/>
                <a:latin typeface="+mn-lt"/>
                <a:ea typeface="+mn-ea"/>
                <a:cs typeface="+mn-cs"/>
              </a:rPr>
              <a:t>In 1607, a group of </a:t>
            </a:r>
            <a:r>
              <a:rPr lang="en-GB" sz="1200" b="0" i="0" u="none" strike="noStrike" kern="1200" dirty="0">
                <a:solidFill>
                  <a:schemeClr val="tx1"/>
                </a:solidFill>
                <a:effectLst/>
                <a:latin typeface="+mn-lt"/>
                <a:ea typeface="+mn-ea"/>
                <a:cs typeface="+mn-cs"/>
                <a:hlinkClick r:id="rId3" tooltip="Pilgrims (Plymouth Colony)"/>
              </a:rPr>
              <a:t>pilgrims</a:t>
            </a:r>
            <a:r>
              <a:rPr lang="en-GB" sz="1200" b="0" i="0" kern="1200" dirty="0">
                <a:solidFill>
                  <a:schemeClr val="tx1"/>
                </a:solidFill>
                <a:effectLst/>
                <a:latin typeface="+mn-lt"/>
                <a:ea typeface="+mn-ea"/>
                <a:cs typeface="+mn-cs"/>
              </a:rPr>
              <a:t> from </a:t>
            </a:r>
            <a:r>
              <a:rPr lang="en-GB" sz="1200" b="0" i="0" u="none" strike="noStrike" kern="1200" dirty="0">
                <a:solidFill>
                  <a:schemeClr val="tx1"/>
                </a:solidFill>
                <a:effectLst/>
                <a:latin typeface="+mn-lt"/>
                <a:ea typeface="+mn-ea"/>
                <a:cs typeface="+mn-cs"/>
                <a:hlinkClick r:id="rId4" tooltip="Nottinghamshire"/>
              </a:rPr>
              <a:t>Nottinghamshire</a:t>
            </a:r>
            <a:r>
              <a:rPr lang="en-GB" sz="1200" b="0" i="0" kern="1200" dirty="0">
                <a:solidFill>
                  <a:schemeClr val="tx1"/>
                </a:solidFill>
                <a:effectLst/>
                <a:latin typeface="+mn-lt"/>
                <a:ea typeface="+mn-ea"/>
                <a:cs typeface="+mn-cs"/>
              </a:rPr>
              <a:t> led by </a:t>
            </a:r>
            <a:r>
              <a:rPr lang="en-GB" sz="1200" b="0" i="0" u="none" strike="noStrike" kern="1200" dirty="0">
                <a:solidFill>
                  <a:schemeClr val="tx1"/>
                </a:solidFill>
                <a:effectLst/>
                <a:latin typeface="+mn-lt"/>
                <a:ea typeface="+mn-ea"/>
                <a:cs typeface="+mn-cs"/>
                <a:hlinkClick r:id="rId5" tooltip="William Brewster (pilgrim)"/>
              </a:rPr>
              <a:t>William Brewster</a:t>
            </a:r>
            <a:r>
              <a:rPr lang="en-GB" sz="1200" b="0" i="0" kern="1200" dirty="0">
                <a:solidFill>
                  <a:schemeClr val="tx1"/>
                </a:solidFill>
                <a:effectLst/>
                <a:latin typeface="+mn-lt"/>
                <a:ea typeface="+mn-ea"/>
                <a:cs typeface="+mn-cs"/>
              </a:rPr>
              <a:t> and </a:t>
            </a:r>
            <a:r>
              <a:rPr lang="en-GB" sz="1200" b="0" i="0" u="none" strike="noStrike" kern="1200" dirty="0">
                <a:solidFill>
                  <a:schemeClr val="tx1"/>
                </a:solidFill>
                <a:effectLst/>
                <a:latin typeface="+mn-lt"/>
                <a:ea typeface="+mn-ea"/>
                <a:cs typeface="+mn-cs"/>
                <a:hlinkClick r:id="rId6" tooltip="William Bradford (Plymouth governor)"/>
              </a:rPr>
              <a:t>William Bradford</a:t>
            </a:r>
            <a:r>
              <a:rPr lang="en-GB" sz="1200" b="0" i="0" kern="1200" dirty="0">
                <a:solidFill>
                  <a:schemeClr val="tx1"/>
                </a:solidFill>
                <a:effectLst/>
                <a:latin typeface="+mn-lt"/>
                <a:ea typeface="+mn-ea"/>
                <a:cs typeface="+mn-cs"/>
              </a:rPr>
              <a:t> attempted to escape pressure to conform with the teaching of the </a:t>
            </a:r>
            <a:r>
              <a:rPr lang="en-GB" sz="1200" b="0" i="0" u="none" strike="noStrike" kern="1200" dirty="0">
                <a:solidFill>
                  <a:schemeClr val="tx1"/>
                </a:solidFill>
                <a:effectLst/>
                <a:latin typeface="+mn-lt"/>
                <a:ea typeface="+mn-ea"/>
                <a:cs typeface="+mn-cs"/>
                <a:hlinkClick r:id="rId7" tooltip="Anglicanism"/>
              </a:rPr>
              <a:t>English church</a:t>
            </a:r>
            <a:r>
              <a:rPr lang="en-GB" sz="1200" b="0" i="0" kern="1200" dirty="0">
                <a:solidFill>
                  <a:schemeClr val="tx1"/>
                </a:solidFill>
                <a:effectLst/>
                <a:latin typeface="+mn-lt"/>
                <a:ea typeface="+mn-ea"/>
                <a:cs typeface="+mn-cs"/>
              </a:rPr>
              <a:t> by going to </a:t>
            </a:r>
            <a:r>
              <a:rPr lang="en-GB" sz="1200" b="0" i="0" u="none" strike="noStrike" kern="1200" dirty="0">
                <a:solidFill>
                  <a:schemeClr val="tx1"/>
                </a:solidFill>
                <a:effectLst/>
                <a:latin typeface="+mn-lt"/>
                <a:ea typeface="+mn-ea"/>
                <a:cs typeface="+mn-cs"/>
                <a:hlinkClick r:id="rId8" tooltip="Netherlands"/>
              </a:rPr>
              <a:t>the Netherlands</a:t>
            </a:r>
            <a:r>
              <a:rPr lang="en-GB" sz="1200" b="0" i="0" kern="1200" dirty="0">
                <a:solidFill>
                  <a:schemeClr val="tx1"/>
                </a:solidFill>
                <a:effectLst/>
                <a:latin typeface="+mn-lt"/>
                <a:ea typeface="+mn-ea"/>
                <a:cs typeface="+mn-cs"/>
              </a:rPr>
              <a:t> from Boston. At that time, unsanctioned emigration was illegal, and they were brought before the court in the </a:t>
            </a:r>
            <a:r>
              <a:rPr lang="en-GB" sz="1200" b="0" i="0" u="none" strike="noStrike" kern="1200" dirty="0">
                <a:solidFill>
                  <a:schemeClr val="tx1"/>
                </a:solidFill>
                <a:effectLst/>
                <a:latin typeface="+mn-lt"/>
                <a:ea typeface="+mn-ea"/>
                <a:cs typeface="+mn-cs"/>
                <a:hlinkClick r:id="rId9" tooltip="Boston Guildhall"/>
              </a:rPr>
              <a:t>Guildhall</a:t>
            </a:r>
            <a:r>
              <a:rPr lang="en-GB" sz="1200" b="0" i="0" kern="1200" dirty="0">
                <a:solidFill>
                  <a:schemeClr val="tx1"/>
                </a:solidFill>
                <a:effectLst/>
                <a:latin typeface="+mn-lt"/>
                <a:ea typeface="+mn-ea"/>
                <a:cs typeface="+mn-cs"/>
              </a:rPr>
              <a:t>. Most of the pilgrims were released fairly soon, and the following year, set sail for the Netherlands, settling in </a:t>
            </a:r>
            <a:r>
              <a:rPr lang="en-GB" sz="1200" b="0" i="0" u="none" strike="noStrike" kern="1200" dirty="0">
                <a:solidFill>
                  <a:schemeClr val="tx1"/>
                </a:solidFill>
                <a:effectLst/>
                <a:latin typeface="+mn-lt"/>
                <a:ea typeface="+mn-ea"/>
                <a:cs typeface="+mn-cs"/>
                <a:hlinkClick r:id="rId10" tooltip="Leiden"/>
              </a:rPr>
              <a:t>Leiden</a:t>
            </a:r>
            <a:r>
              <a:rPr lang="en-GB" sz="1200" b="0" i="0" kern="1200" dirty="0">
                <a:solidFill>
                  <a:schemeClr val="tx1"/>
                </a:solidFill>
                <a:effectLst/>
                <a:latin typeface="+mn-lt"/>
                <a:ea typeface="+mn-ea"/>
                <a:cs typeface="+mn-cs"/>
              </a:rPr>
              <a:t>. In 1620, several of these were among the group who moved to </a:t>
            </a:r>
            <a:r>
              <a:rPr lang="en-GB" sz="1200" b="0" i="0" u="none" strike="noStrike" kern="1200" dirty="0">
                <a:solidFill>
                  <a:schemeClr val="tx1"/>
                </a:solidFill>
                <a:effectLst/>
                <a:latin typeface="+mn-lt"/>
                <a:ea typeface="+mn-ea"/>
                <a:cs typeface="+mn-cs"/>
                <a:hlinkClick r:id="rId11" tooltip="New England"/>
              </a:rPr>
              <a:t>New England</a:t>
            </a:r>
            <a:r>
              <a:rPr lang="en-GB" sz="1200" b="0" i="0" kern="1200" dirty="0">
                <a:solidFill>
                  <a:schemeClr val="tx1"/>
                </a:solidFill>
                <a:effectLst/>
                <a:latin typeface="+mn-lt"/>
                <a:ea typeface="+mn-ea"/>
                <a:cs typeface="+mn-cs"/>
              </a:rPr>
              <a:t> in the </a:t>
            </a:r>
            <a:r>
              <a:rPr lang="en-GB" sz="1200" b="0" i="1" u="none" strike="noStrike" kern="1200" dirty="0">
                <a:solidFill>
                  <a:schemeClr val="tx1"/>
                </a:solidFill>
                <a:effectLst/>
                <a:latin typeface="+mn-lt"/>
                <a:ea typeface="+mn-ea"/>
                <a:cs typeface="+mn-cs"/>
                <a:hlinkClick r:id="rId12" tooltip="Mayflower"/>
              </a:rPr>
              <a:t>Mayflower</a:t>
            </a:r>
            <a:r>
              <a:rPr lang="en-GB" sz="1200" b="0" i="0" kern="1200" dirty="0">
                <a:solidFill>
                  <a:schemeClr val="tx1"/>
                </a:solidFill>
                <a:effectLst/>
                <a:latin typeface="+mn-lt"/>
                <a:ea typeface="+mn-ea"/>
                <a:cs typeface="+mn-cs"/>
              </a:rPr>
              <a:t>.</a:t>
            </a:r>
            <a:r>
              <a:rPr lang="en-GB" sz="1200" b="0" i="0" kern="1200" baseline="30000" dirty="0">
                <a:solidFill>
                  <a:schemeClr val="tx1"/>
                </a:solidFill>
                <a:effectLst/>
                <a:latin typeface="+mn-lt"/>
                <a:ea typeface="+mn-ea"/>
                <a:cs typeface="+mn-cs"/>
              </a:rPr>
              <a:t>[</a:t>
            </a:r>
            <a:r>
              <a:rPr lang="en-GB" sz="1200" b="0" i="1" u="none" strike="noStrike" kern="1200" baseline="30000" dirty="0">
                <a:solidFill>
                  <a:schemeClr val="tx1"/>
                </a:solidFill>
                <a:effectLst/>
                <a:latin typeface="+mn-lt"/>
                <a:ea typeface="+mn-ea"/>
                <a:cs typeface="+mn-cs"/>
                <a:hlinkClick r:id="rId13" tooltip="Wikipedia:Citation needed"/>
              </a:rPr>
              <a:t>citation needed</a:t>
            </a:r>
            <a:r>
              <a:rPr lang="en-GB" sz="1200" b="0" i="0" kern="1200" baseline="300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Boston remained a hotbed of religious dissent. In 1612, </a:t>
            </a:r>
            <a:r>
              <a:rPr lang="en-GB" sz="1200" b="0" i="0" u="none" strike="noStrike" kern="1200" dirty="0">
                <a:solidFill>
                  <a:schemeClr val="tx1"/>
                </a:solidFill>
                <a:effectLst/>
                <a:latin typeface="+mn-lt"/>
                <a:ea typeface="+mn-ea"/>
                <a:cs typeface="+mn-cs"/>
                <a:hlinkClick r:id="rId14" tooltip="John Cotton (Puritan)"/>
              </a:rPr>
              <a:t>John Cotton</a:t>
            </a:r>
            <a:r>
              <a:rPr lang="en-GB" sz="1200" b="0" i="0" kern="1200" dirty="0">
                <a:solidFill>
                  <a:schemeClr val="tx1"/>
                </a:solidFill>
                <a:effectLst/>
                <a:latin typeface="+mn-lt"/>
                <a:ea typeface="+mn-ea"/>
                <a:cs typeface="+mn-cs"/>
              </a:rPr>
              <a:t> became the Vicar of St Botolph's and, although viewed askance by the Church of England for his nonconformist preaching, became responsible for a large increase in Church attendance. He encouraged those who disliked the lack of religious freedom in England to join the </a:t>
            </a:r>
            <a:r>
              <a:rPr lang="en-GB" sz="1200" b="0" i="0" u="none" strike="noStrike" kern="1200" dirty="0">
                <a:solidFill>
                  <a:schemeClr val="tx1"/>
                </a:solidFill>
                <a:effectLst/>
                <a:latin typeface="+mn-lt"/>
                <a:ea typeface="+mn-ea"/>
                <a:cs typeface="+mn-cs"/>
                <a:hlinkClick r:id="rId15" tooltip="Massachusetts Bay Colony"/>
              </a:rPr>
              <a:t>Massachusetts Bay Company</a:t>
            </a:r>
            <a:r>
              <a:rPr lang="en-GB" sz="1200" b="0" i="0" kern="1200" dirty="0">
                <a:solidFill>
                  <a:schemeClr val="tx1"/>
                </a:solidFill>
                <a:effectLst/>
                <a:latin typeface="+mn-lt"/>
                <a:ea typeface="+mn-ea"/>
                <a:cs typeface="+mn-cs"/>
              </a:rPr>
              <a:t>, and later helped to found the city of Boston, Massachusetts, which he was instrumental in naming. Unable to tolerate the religious situation any longer, he eventually emigrated himself in 1633</a:t>
            </a:r>
            <a:endParaRPr lang="en-GB" dirty="0"/>
          </a:p>
        </p:txBody>
      </p:sp>
      <p:sp>
        <p:nvSpPr>
          <p:cNvPr id="4" name="Slide Number Placeholder 3"/>
          <p:cNvSpPr>
            <a:spLocks noGrp="1"/>
          </p:cNvSpPr>
          <p:nvPr>
            <p:ph type="sldNum" sz="quarter" idx="5"/>
          </p:nvPr>
        </p:nvSpPr>
        <p:spPr/>
        <p:txBody>
          <a:bodyPr/>
          <a:lstStyle/>
          <a:p>
            <a:fld id="{0D383D34-A72C-4C13-B338-CAE5B6AFE275}" type="slidenum">
              <a:rPr lang="en-GB" smtClean="0"/>
              <a:t>15</a:t>
            </a:fld>
            <a:endParaRPr lang="en-GB"/>
          </a:p>
        </p:txBody>
      </p:sp>
    </p:spTree>
    <p:extLst>
      <p:ext uri="{BB962C8B-B14F-4D97-AF65-F5344CB8AC3E}">
        <p14:creationId xmlns:p14="http://schemas.microsoft.com/office/powerpoint/2010/main" val="2647171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17518-2903-4D7B-895D-CC8026F541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4529C79-F08A-4F8A-8FB6-580E30E10A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4A8E47E-325E-4A5D-88FE-5543BD8C67D6}"/>
              </a:ext>
            </a:extLst>
          </p:cNvPr>
          <p:cNvSpPr>
            <a:spLocks noGrp="1"/>
          </p:cNvSpPr>
          <p:nvPr>
            <p:ph type="dt" sz="half" idx="10"/>
          </p:nvPr>
        </p:nvSpPr>
        <p:spPr/>
        <p:txBody>
          <a:bodyPr/>
          <a:lstStyle/>
          <a:p>
            <a:fld id="{466C1887-9276-48C8-A892-77A5FF960097}" type="datetimeFigureOut">
              <a:rPr lang="en-GB" smtClean="0"/>
              <a:t>06/02/2022</a:t>
            </a:fld>
            <a:endParaRPr lang="en-GB"/>
          </a:p>
        </p:txBody>
      </p:sp>
      <p:sp>
        <p:nvSpPr>
          <p:cNvPr id="5" name="Footer Placeholder 4">
            <a:extLst>
              <a:ext uri="{FF2B5EF4-FFF2-40B4-BE49-F238E27FC236}">
                <a16:creationId xmlns:a16="http://schemas.microsoft.com/office/drawing/2014/main" id="{55E7A5BF-FE91-48EE-8498-18C430CEF6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6E1590-FA3C-495F-96DF-1AA8FA8FAB4E}"/>
              </a:ext>
            </a:extLst>
          </p:cNvPr>
          <p:cNvSpPr>
            <a:spLocks noGrp="1"/>
          </p:cNvSpPr>
          <p:nvPr>
            <p:ph type="sldNum" sz="quarter" idx="12"/>
          </p:nvPr>
        </p:nvSpPr>
        <p:spPr/>
        <p:txBody>
          <a:bodyPr/>
          <a:lstStyle/>
          <a:p>
            <a:fld id="{D5C3309B-A3BD-4D8C-9E72-66DBD54A14C0}" type="slidenum">
              <a:rPr lang="en-GB" smtClean="0"/>
              <a:t>‹#›</a:t>
            </a:fld>
            <a:endParaRPr lang="en-GB"/>
          </a:p>
        </p:txBody>
      </p:sp>
    </p:spTree>
    <p:extLst>
      <p:ext uri="{BB962C8B-B14F-4D97-AF65-F5344CB8AC3E}">
        <p14:creationId xmlns:p14="http://schemas.microsoft.com/office/powerpoint/2010/main" val="2188188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EBA6E-0241-4C7B-9B64-A1B89645E20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C498E6-38B9-434A-9EAD-F7CEB19C091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97D0A1-B42E-4709-BB62-EDEED5782EE9}"/>
              </a:ext>
            </a:extLst>
          </p:cNvPr>
          <p:cNvSpPr>
            <a:spLocks noGrp="1"/>
          </p:cNvSpPr>
          <p:nvPr>
            <p:ph type="dt" sz="half" idx="10"/>
          </p:nvPr>
        </p:nvSpPr>
        <p:spPr/>
        <p:txBody>
          <a:bodyPr/>
          <a:lstStyle/>
          <a:p>
            <a:fld id="{466C1887-9276-48C8-A892-77A5FF960097}" type="datetimeFigureOut">
              <a:rPr lang="en-GB" smtClean="0"/>
              <a:t>06/02/2022</a:t>
            </a:fld>
            <a:endParaRPr lang="en-GB"/>
          </a:p>
        </p:txBody>
      </p:sp>
      <p:sp>
        <p:nvSpPr>
          <p:cNvPr id="5" name="Footer Placeholder 4">
            <a:extLst>
              <a:ext uri="{FF2B5EF4-FFF2-40B4-BE49-F238E27FC236}">
                <a16:creationId xmlns:a16="http://schemas.microsoft.com/office/drawing/2014/main" id="{345F4453-ACF7-4B41-9E25-F7F2D77B15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5646BB-547B-45E1-8173-B567574F2310}"/>
              </a:ext>
            </a:extLst>
          </p:cNvPr>
          <p:cNvSpPr>
            <a:spLocks noGrp="1"/>
          </p:cNvSpPr>
          <p:nvPr>
            <p:ph type="sldNum" sz="quarter" idx="12"/>
          </p:nvPr>
        </p:nvSpPr>
        <p:spPr/>
        <p:txBody>
          <a:bodyPr/>
          <a:lstStyle/>
          <a:p>
            <a:fld id="{D5C3309B-A3BD-4D8C-9E72-66DBD54A14C0}" type="slidenum">
              <a:rPr lang="en-GB" smtClean="0"/>
              <a:t>‹#›</a:t>
            </a:fld>
            <a:endParaRPr lang="en-GB"/>
          </a:p>
        </p:txBody>
      </p:sp>
    </p:spTree>
    <p:extLst>
      <p:ext uri="{BB962C8B-B14F-4D97-AF65-F5344CB8AC3E}">
        <p14:creationId xmlns:p14="http://schemas.microsoft.com/office/powerpoint/2010/main" val="12546696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9A1D9-D416-4830-849E-FB0CC38098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4DACDC7-4D3D-4ADE-BEB3-AE99A9EF90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EE1EB3B-854C-423D-822E-9AA3A4FAD9BD}"/>
              </a:ext>
            </a:extLst>
          </p:cNvPr>
          <p:cNvSpPr>
            <a:spLocks noGrp="1"/>
          </p:cNvSpPr>
          <p:nvPr>
            <p:ph type="dt" sz="half" idx="10"/>
          </p:nvPr>
        </p:nvSpPr>
        <p:spPr/>
        <p:txBody>
          <a:bodyPr/>
          <a:lstStyle/>
          <a:p>
            <a:fld id="{466C1887-9276-48C8-A892-77A5FF960097}" type="datetimeFigureOut">
              <a:rPr lang="en-GB" smtClean="0"/>
              <a:t>06/02/2022</a:t>
            </a:fld>
            <a:endParaRPr lang="en-GB"/>
          </a:p>
        </p:txBody>
      </p:sp>
      <p:sp>
        <p:nvSpPr>
          <p:cNvPr id="5" name="Footer Placeholder 4">
            <a:extLst>
              <a:ext uri="{FF2B5EF4-FFF2-40B4-BE49-F238E27FC236}">
                <a16:creationId xmlns:a16="http://schemas.microsoft.com/office/drawing/2014/main" id="{9EA751CB-8791-491D-B389-D1FDF3FD08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AE0F60-8897-4BB2-BDEF-1A29B638883F}"/>
              </a:ext>
            </a:extLst>
          </p:cNvPr>
          <p:cNvSpPr>
            <a:spLocks noGrp="1"/>
          </p:cNvSpPr>
          <p:nvPr>
            <p:ph type="sldNum" sz="quarter" idx="12"/>
          </p:nvPr>
        </p:nvSpPr>
        <p:spPr/>
        <p:txBody>
          <a:bodyPr/>
          <a:lstStyle/>
          <a:p>
            <a:fld id="{D5C3309B-A3BD-4D8C-9E72-66DBD54A14C0}" type="slidenum">
              <a:rPr lang="en-GB" smtClean="0"/>
              <a:t>‹#›</a:t>
            </a:fld>
            <a:endParaRPr lang="en-GB"/>
          </a:p>
        </p:txBody>
      </p:sp>
    </p:spTree>
    <p:extLst>
      <p:ext uri="{BB962C8B-B14F-4D97-AF65-F5344CB8AC3E}">
        <p14:creationId xmlns:p14="http://schemas.microsoft.com/office/powerpoint/2010/main" val="921826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D88B9-A18F-4E0A-92BB-6C86BCD985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87C456-7B12-4DDB-8193-761B32AABE6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B64B726-C4D2-4C5E-92B5-357698F1026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5AFEE4-0277-4A20-B6C9-D1F9B56BD188}"/>
              </a:ext>
            </a:extLst>
          </p:cNvPr>
          <p:cNvSpPr>
            <a:spLocks noGrp="1"/>
          </p:cNvSpPr>
          <p:nvPr>
            <p:ph type="dt" sz="half" idx="10"/>
          </p:nvPr>
        </p:nvSpPr>
        <p:spPr/>
        <p:txBody>
          <a:bodyPr/>
          <a:lstStyle/>
          <a:p>
            <a:fld id="{466C1887-9276-48C8-A892-77A5FF960097}" type="datetimeFigureOut">
              <a:rPr lang="en-GB" smtClean="0"/>
              <a:t>06/02/2022</a:t>
            </a:fld>
            <a:endParaRPr lang="en-GB"/>
          </a:p>
        </p:txBody>
      </p:sp>
      <p:sp>
        <p:nvSpPr>
          <p:cNvPr id="6" name="Footer Placeholder 5">
            <a:extLst>
              <a:ext uri="{FF2B5EF4-FFF2-40B4-BE49-F238E27FC236}">
                <a16:creationId xmlns:a16="http://schemas.microsoft.com/office/drawing/2014/main" id="{5CC71B1C-15B9-4533-AE45-A33C3CEC1D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E3258A-7701-4083-8759-D14F32528F9E}"/>
              </a:ext>
            </a:extLst>
          </p:cNvPr>
          <p:cNvSpPr>
            <a:spLocks noGrp="1"/>
          </p:cNvSpPr>
          <p:nvPr>
            <p:ph type="sldNum" sz="quarter" idx="12"/>
          </p:nvPr>
        </p:nvSpPr>
        <p:spPr/>
        <p:txBody>
          <a:bodyPr/>
          <a:lstStyle/>
          <a:p>
            <a:fld id="{D5C3309B-A3BD-4D8C-9E72-66DBD54A14C0}" type="slidenum">
              <a:rPr lang="en-GB" smtClean="0"/>
              <a:t>‹#›</a:t>
            </a:fld>
            <a:endParaRPr lang="en-GB"/>
          </a:p>
        </p:txBody>
      </p:sp>
    </p:spTree>
    <p:extLst>
      <p:ext uri="{BB962C8B-B14F-4D97-AF65-F5344CB8AC3E}">
        <p14:creationId xmlns:p14="http://schemas.microsoft.com/office/powerpoint/2010/main" val="1196415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140B3-A3AD-4B45-B47E-E1F102BCFD5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7DACAC-5B83-4EF0-933D-AB6AE362CE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90774B3-6367-46C5-AE35-D7344928718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F36E04B-911C-4FBB-A63A-242A2580EE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8CE79B4-C479-4B95-BE1C-80C350D7541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47B16BA-90F2-438E-89B7-119CBF620232}"/>
              </a:ext>
            </a:extLst>
          </p:cNvPr>
          <p:cNvSpPr>
            <a:spLocks noGrp="1"/>
          </p:cNvSpPr>
          <p:nvPr>
            <p:ph type="dt" sz="half" idx="10"/>
          </p:nvPr>
        </p:nvSpPr>
        <p:spPr/>
        <p:txBody>
          <a:bodyPr/>
          <a:lstStyle/>
          <a:p>
            <a:fld id="{466C1887-9276-48C8-A892-77A5FF960097}" type="datetimeFigureOut">
              <a:rPr lang="en-GB" smtClean="0"/>
              <a:t>06/02/2022</a:t>
            </a:fld>
            <a:endParaRPr lang="en-GB"/>
          </a:p>
        </p:txBody>
      </p:sp>
      <p:sp>
        <p:nvSpPr>
          <p:cNvPr id="8" name="Footer Placeholder 7">
            <a:extLst>
              <a:ext uri="{FF2B5EF4-FFF2-40B4-BE49-F238E27FC236}">
                <a16:creationId xmlns:a16="http://schemas.microsoft.com/office/drawing/2014/main" id="{24293D71-1941-4CC8-9023-CDB4C61207D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AB3A23F-A029-4329-99F3-4699FD4B1B4D}"/>
              </a:ext>
            </a:extLst>
          </p:cNvPr>
          <p:cNvSpPr>
            <a:spLocks noGrp="1"/>
          </p:cNvSpPr>
          <p:nvPr>
            <p:ph type="sldNum" sz="quarter" idx="12"/>
          </p:nvPr>
        </p:nvSpPr>
        <p:spPr/>
        <p:txBody>
          <a:bodyPr/>
          <a:lstStyle/>
          <a:p>
            <a:fld id="{D5C3309B-A3BD-4D8C-9E72-66DBD54A14C0}" type="slidenum">
              <a:rPr lang="en-GB" smtClean="0"/>
              <a:t>‹#›</a:t>
            </a:fld>
            <a:endParaRPr lang="en-GB"/>
          </a:p>
        </p:txBody>
      </p:sp>
    </p:spTree>
    <p:extLst>
      <p:ext uri="{BB962C8B-B14F-4D97-AF65-F5344CB8AC3E}">
        <p14:creationId xmlns:p14="http://schemas.microsoft.com/office/powerpoint/2010/main" val="3232968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F9B46-EB70-4F8B-BF03-5D8E146B546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F9BA65E-4D27-4316-88BB-C64480B63016}"/>
              </a:ext>
            </a:extLst>
          </p:cNvPr>
          <p:cNvSpPr>
            <a:spLocks noGrp="1"/>
          </p:cNvSpPr>
          <p:nvPr>
            <p:ph type="dt" sz="half" idx="10"/>
          </p:nvPr>
        </p:nvSpPr>
        <p:spPr/>
        <p:txBody>
          <a:bodyPr/>
          <a:lstStyle/>
          <a:p>
            <a:fld id="{466C1887-9276-48C8-A892-77A5FF960097}" type="datetimeFigureOut">
              <a:rPr lang="en-GB" smtClean="0"/>
              <a:t>06/02/2022</a:t>
            </a:fld>
            <a:endParaRPr lang="en-GB"/>
          </a:p>
        </p:txBody>
      </p:sp>
      <p:sp>
        <p:nvSpPr>
          <p:cNvPr id="4" name="Footer Placeholder 3">
            <a:extLst>
              <a:ext uri="{FF2B5EF4-FFF2-40B4-BE49-F238E27FC236}">
                <a16:creationId xmlns:a16="http://schemas.microsoft.com/office/drawing/2014/main" id="{98C7FF29-B4C4-4C73-9EA0-D799BAB087A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42C7DC7-A874-44A9-B840-CDF5BD964492}"/>
              </a:ext>
            </a:extLst>
          </p:cNvPr>
          <p:cNvSpPr>
            <a:spLocks noGrp="1"/>
          </p:cNvSpPr>
          <p:nvPr>
            <p:ph type="sldNum" sz="quarter" idx="12"/>
          </p:nvPr>
        </p:nvSpPr>
        <p:spPr/>
        <p:txBody>
          <a:bodyPr/>
          <a:lstStyle/>
          <a:p>
            <a:fld id="{D5C3309B-A3BD-4D8C-9E72-66DBD54A14C0}" type="slidenum">
              <a:rPr lang="en-GB" smtClean="0"/>
              <a:t>‹#›</a:t>
            </a:fld>
            <a:endParaRPr lang="en-GB"/>
          </a:p>
        </p:txBody>
      </p:sp>
    </p:spTree>
    <p:extLst>
      <p:ext uri="{BB962C8B-B14F-4D97-AF65-F5344CB8AC3E}">
        <p14:creationId xmlns:p14="http://schemas.microsoft.com/office/powerpoint/2010/main" val="3922218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6CA285-1626-425A-AE2C-B9752A199C97}"/>
              </a:ext>
            </a:extLst>
          </p:cNvPr>
          <p:cNvSpPr>
            <a:spLocks noGrp="1"/>
          </p:cNvSpPr>
          <p:nvPr>
            <p:ph type="dt" sz="half" idx="10"/>
          </p:nvPr>
        </p:nvSpPr>
        <p:spPr/>
        <p:txBody>
          <a:bodyPr/>
          <a:lstStyle/>
          <a:p>
            <a:fld id="{466C1887-9276-48C8-A892-77A5FF960097}" type="datetimeFigureOut">
              <a:rPr lang="en-GB" smtClean="0"/>
              <a:t>06/02/2022</a:t>
            </a:fld>
            <a:endParaRPr lang="en-GB"/>
          </a:p>
        </p:txBody>
      </p:sp>
      <p:sp>
        <p:nvSpPr>
          <p:cNvPr id="3" name="Footer Placeholder 2">
            <a:extLst>
              <a:ext uri="{FF2B5EF4-FFF2-40B4-BE49-F238E27FC236}">
                <a16:creationId xmlns:a16="http://schemas.microsoft.com/office/drawing/2014/main" id="{51C879F2-6CAA-4A6F-95EF-63ED8600568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DA5DD6-6755-46BA-B3DE-29987C4248BC}"/>
              </a:ext>
            </a:extLst>
          </p:cNvPr>
          <p:cNvSpPr>
            <a:spLocks noGrp="1"/>
          </p:cNvSpPr>
          <p:nvPr>
            <p:ph type="sldNum" sz="quarter" idx="12"/>
          </p:nvPr>
        </p:nvSpPr>
        <p:spPr/>
        <p:txBody>
          <a:bodyPr/>
          <a:lstStyle/>
          <a:p>
            <a:fld id="{D5C3309B-A3BD-4D8C-9E72-66DBD54A14C0}" type="slidenum">
              <a:rPr lang="en-GB" smtClean="0"/>
              <a:t>‹#›</a:t>
            </a:fld>
            <a:endParaRPr lang="en-GB"/>
          </a:p>
        </p:txBody>
      </p:sp>
    </p:spTree>
    <p:extLst>
      <p:ext uri="{BB962C8B-B14F-4D97-AF65-F5344CB8AC3E}">
        <p14:creationId xmlns:p14="http://schemas.microsoft.com/office/powerpoint/2010/main" val="2619925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02BAA-369E-465C-B888-676E9A7F0D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E6DDE47-3BA2-4D43-8FD4-DCE0C4AD60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C4E48CA-745F-4B0D-A3A4-747C870DCB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84A1D74-C998-4F65-865A-9D914CFDF166}"/>
              </a:ext>
            </a:extLst>
          </p:cNvPr>
          <p:cNvSpPr>
            <a:spLocks noGrp="1"/>
          </p:cNvSpPr>
          <p:nvPr>
            <p:ph type="dt" sz="half" idx="10"/>
          </p:nvPr>
        </p:nvSpPr>
        <p:spPr/>
        <p:txBody>
          <a:bodyPr/>
          <a:lstStyle/>
          <a:p>
            <a:fld id="{466C1887-9276-48C8-A892-77A5FF960097}" type="datetimeFigureOut">
              <a:rPr lang="en-GB" smtClean="0"/>
              <a:t>06/02/2022</a:t>
            </a:fld>
            <a:endParaRPr lang="en-GB"/>
          </a:p>
        </p:txBody>
      </p:sp>
      <p:sp>
        <p:nvSpPr>
          <p:cNvPr id="6" name="Footer Placeholder 5">
            <a:extLst>
              <a:ext uri="{FF2B5EF4-FFF2-40B4-BE49-F238E27FC236}">
                <a16:creationId xmlns:a16="http://schemas.microsoft.com/office/drawing/2014/main" id="{8D326E19-E74E-4FAA-BDFE-02350E9FA3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714F13-3EBA-42F6-9736-44DFB4B67E8B}"/>
              </a:ext>
            </a:extLst>
          </p:cNvPr>
          <p:cNvSpPr>
            <a:spLocks noGrp="1"/>
          </p:cNvSpPr>
          <p:nvPr>
            <p:ph type="sldNum" sz="quarter" idx="12"/>
          </p:nvPr>
        </p:nvSpPr>
        <p:spPr/>
        <p:txBody>
          <a:bodyPr/>
          <a:lstStyle/>
          <a:p>
            <a:fld id="{D5C3309B-A3BD-4D8C-9E72-66DBD54A14C0}" type="slidenum">
              <a:rPr lang="en-GB" smtClean="0"/>
              <a:t>‹#›</a:t>
            </a:fld>
            <a:endParaRPr lang="en-GB"/>
          </a:p>
        </p:txBody>
      </p:sp>
    </p:spTree>
    <p:extLst>
      <p:ext uri="{BB962C8B-B14F-4D97-AF65-F5344CB8AC3E}">
        <p14:creationId xmlns:p14="http://schemas.microsoft.com/office/powerpoint/2010/main" val="988659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433FE-6EE2-4FAF-A68B-07799B7A4B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DB20A17-CA2C-4317-8B14-AD32A4CABF2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0A3B7F-8B11-45DD-B8B3-92B46AADDB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EFAE8B8-60FE-4055-990A-00C478006AF5}"/>
              </a:ext>
            </a:extLst>
          </p:cNvPr>
          <p:cNvSpPr>
            <a:spLocks noGrp="1"/>
          </p:cNvSpPr>
          <p:nvPr>
            <p:ph type="dt" sz="half" idx="10"/>
          </p:nvPr>
        </p:nvSpPr>
        <p:spPr/>
        <p:txBody>
          <a:bodyPr/>
          <a:lstStyle/>
          <a:p>
            <a:fld id="{466C1887-9276-48C8-A892-77A5FF960097}" type="datetimeFigureOut">
              <a:rPr lang="en-GB" smtClean="0"/>
              <a:t>06/02/2022</a:t>
            </a:fld>
            <a:endParaRPr lang="en-GB"/>
          </a:p>
        </p:txBody>
      </p:sp>
      <p:sp>
        <p:nvSpPr>
          <p:cNvPr id="6" name="Footer Placeholder 5">
            <a:extLst>
              <a:ext uri="{FF2B5EF4-FFF2-40B4-BE49-F238E27FC236}">
                <a16:creationId xmlns:a16="http://schemas.microsoft.com/office/drawing/2014/main" id="{144F087C-64D3-4268-9698-E41E1F603C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484A43-9AC4-4D78-8E18-DB9A76B0EB70}"/>
              </a:ext>
            </a:extLst>
          </p:cNvPr>
          <p:cNvSpPr>
            <a:spLocks noGrp="1"/>
          </p:cNvSpPr>
          <p:nvPr>
            <p:ph type="sldNum" sz="quarter" idx="12"/>
          </p:nvPr>
        </p:nvSpPr>
        <p:spPr/>
        <p:txBody>
          <a:bodyPr/>
          <a:lstStyle/>
          <a:p>
            <a:fld id="{D5C3309B-A3BD-4D8C-9E72-66DBD54A14C0}" type="slidenum">
              <a:rPr lang="en-GB" smtClean="0"/>
              <a:t>‹#›</a:t>
            </a:fld>
            <a:endParaRPr lang="en-GB"/>
          </a:p>
        </p:txBody>
      </p:sp>
    </p:spTree>
    <p:extLst>
      <p:ext uri="{BB962C8B-B14F-4D97-AF65-F5344CB8AC3E}">
        <p14:creationId xmlns:p14="http://schemas.microsoft.com/office/powerpoint/2010/main" val="3946331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F752B-DA04-46E0-8721-BE62325245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25AE43-EB52-4607-9320-0DBE854F96D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9CDAD0-06C2-4DD8-A2B1-7E0E1B734335}"/>
              </a:ext>
            </a:extLst>
          </p:cNvPr>
          <p:cNvSpPr>
            <a:spLocks noGrp="1"/>
          </p:cNvSpPr>
          <p:nvPr>
            <p:ph type="dt" sz="half" idx="10"/>
          </p:nvPr>
        </p:nvSpPr>
        <p:spPr/>
        <p:txBody>
          <a:bodyPr/>
          <a:lstStyle/>
          <a:p>
            <a:fld id="{466C1887-9276-48C8-A892-77A5FF960097}" type="datetimeFigureOut">
              <a:rPr lang="en-GB" smtClean="0"/>
              <a:t>06/02/2022</a:t>
            </a:fld>
            <a:endParaRPr lang="en-GB"/>
          </a:p>
        </p:txBody>
      </p:sp>
      <p:sp>
        <p:nvSpPr>
          <p:cNvPr id="5" name="Footer Placeholder 4">
            <a:extLst>
              <a:ext uri="{FF2B5EF4-FFF2-40B4-BE49-F238E27FC236}">
                <a16:creationId xmlns:a16="http://schemas.microsoft.com/office/drawing/2014/main" id="{DEFC3C94-1A15-4B08-87B2-8F3E0ADF99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8BB5E2-7E8F-479F-8B0E-93182C10BB49}"/>
              </a:ext>
            </a:extLst>
          </p:cNvPr>
          <p:cNvSpPr>
            <a:spLocks noGrp="1"/>
          </p:cNvSpPr>
          <p:nvPr>
            <p:ph type="sldNum" sz="quarter" idx="12"/>
          </p:nvPr>
        </p:nvSpPr>
        <p:spPr/>
        <p:txBody>
          <a:bodyPr/>
          <a:lstStyle/>
          <a:p>
            <a:fld id="{D5C3309B-A3BD-4D8C-9E72-66DBD54A14C0}" type="slidenum">
              <a:rPr lang="en-GB" smtClean="0"/>
              <a:t>‹#›</a:t>
            </a:fld>
            <a:endParaRPr lang="en-GB"/>
          </a:p>
        </p:txBody>
      </p:sp>
    </p:spTree>
    <p:extLst>
      <p:ext uri="{BB962C8B-B14F-4D97-AF65-F5344CB8AC3E}">
        <p14:creationId xmlns:p14="http://schemas.microsoft.com/office/powerpoint/2010/main" val="3606322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957C08-B681-42D2-BA87-49AF394629D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28E41C2-BFDB-4B28-B172-FA13BFBCE00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CC0A4E-D8FF-4869-AEC4-8C2A37961C14}"/>
              </a:ext>
            </a:extLst>
          </p:cNvPr>
          <p:cNvSpPr>
            <a:spLocks noGrp="1"/>
          </p:cNvSpPr>
          <p:nvPr>
            <p:ph type="dt" sz="half" idx="10"/>
          </p:nvPr>
        </p:nvSpPr>
        <p:spPr/>
        <p:txBody>
          <a:bodyPr/>
          <a:lstStyle/>
          <a:p>
            <a:fld id="{466C1887-9276-48C8-A892-77A5FF960097}" type="datetimeFigureOut">
              <a:rPr lang="en-GB" smtClean="0"/>
              <a:t>06/02/2022</a:t>
            </a:fld>
            <a:endParaRPr lang="en-GB"/>
          </a:p>
        </p:txBody>
      </p:sp>
      <p:sp>
        <p:nvSpPr>
          <p:cNvPr id="5" name="Footer Placeholder 4">
            <a:extLst>
              <a:ext uri="{FF2B5EF4-FFF2-40B4-BE49-F238E27FC236}">
                <a16:creationId xmlns:a16="http://schemas.microsoft.com/office/drawing/2014/main" id="{9E1B1FA4-F93C-42A3-984F-01618B3A2F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3E1A7D-8929-4CBD-9F87-07B7CE3E1A16}"/>
              </a:ext>
            </a:extLst>
          </p:cNvPr>
          <p:cNvSpPr>
            <a:spLocks noGrp="1"/>
          </p:cNvSpPr>
          <p:nvPr>
            <p:ph type="sldNum" sz="quarter" idx="12"/>
          </p:nvPr>
        </p:nvSpPr>
        <p:spPr/>
        <p:txBody>
          <a:bodyPr/>
          <a:lstStyle/>
          <a:p>
            <a:fld id="{D5C3309B-A3BD-4D8C-9E72-66DBD54A14C0}" type="slidenum">
              <a:rPr lang="en-GB" smtClean="0"/>
              <a:t>‹#›</a:t>
            </a:fld>
            <a:endParaRPr lang="en-GB"/>
          </a:p>
        </p:txBody>
      </p:sp>
    </p:spTree>
    <p:extLst>
      <p:ext uri="{BB962C8B-B14F-4D97-AF65-F5344CB8AC3E}">
        <p14:creationId xmlns:p14="http://schemas.microsoft.com/office/powerpoint/2010/main" val="1043033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0230538-8F3D-4E91-9EF6-B3EEF6DA43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EF0492-28D8-4364-B69D-E093ABA6A4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F3154C-92C4-40E5-8D87-6810B9767E6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6C1887-9276-48C8-A892-77A5FF960097}" type="datetimeFigureOut">
              <a:rPr lang="en-GB" smtClean="0"/>
              <a:t>06/02/2022</a:t>
            </a:fld>
            <a:endParaRPr lang="en-GB"/>
          </a:p>
        </p:txBody>
      </p:sp>
      <p:sp>
        <p:nvSpPr>
          <p:cNvPr id="5" name="Footer Placeholder 4">
            <a:extLst>
              <a:ext uri="{FF2B5EF4-FFF2-40B4-BE49-F238E27FC236}">
                <a16:creationId xmlns:a16="http://schemas.microsoft.com/office/drawing/2014/main" id="{68D7C17E-788A-4693-85C4-42CAA5E543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B295C2B-DE27-46F2-8F49-E349876A37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C3309B-A3BD-4D8C-9E72-66DBD54A14C0}" type="slidenum">
              <a:rPr lang="en-GB" smtClean="0"/>
              <a:t>‹#›</a:t>
            </a:fld>
            <a:endParaRPr lang="en-GB"/>
          </a:p>
        </p:txBody>
      </p:sp>
    </p:spTree>
    <p:extLst>
      <p:ext uri="{BB962C8B-B14F-4D97-AF65-F5344CB8AC3E}">
        <p14:creationId xmlns:p14="http://schemas.microsoft.com/office/powerpoint/2010/main" val="24757971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P9kGbz-BfLI"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app=desktop&amp;v=sDlOHKNSnnE"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qt0VWS0h40Y"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mE9MgBslYLo"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BF896-D865-4BCB-B550-F9B190D4256C}"/>
              </a:ext>
            </a:extLst>
          </p:cNvPr>
          <p:cNvSpPr>
            <a:spLocks noGrp="1"/>
          </p:cNvSpPr>
          <p:nvPr>
            <p:ph type="ctrTitle"/>
          </p:nvPr>
        </p:nvSpPr>
        <p:spPr/>
        <p:txBody>
          <a:bodyPr/>
          <a:lstStyle/>
          <a:p>
            <a:r>
              <a:rPr lang="en-GB" dirty="0">
                <a:latin typeface="Twinkl" panose="02000000000000000000" pitchFamily="2" charset="0"/>
              </a:rPr>
              <a:t>Pilgrim Fathers</a:t>
            </a:r>
          </a:p>
        </p:txBody>
      </p:sp>
      <p:sp>
        <p:nvSpPr>
          <p:cNvPr id="3" name="Subtitle 2">
            <a:extLst>
              <a:ext uri="{FF2B5EF4-FFF2-40B4-BE49-F238E27FC236}">
                <a16:creationId xmlns:a16="http://schemas.microsoft.com/office/drawing/2014/main" id="{BB15953E-FD0E-468F-942C-B5E1D56E4C74}"/>
              </a:ext>
            </a:extLst>
          </p:cNvPr>
          <p:cNvSpPr>
            <a:spLocks noGrp="1"/>
          </p:cNvSpPr>
          <p:nvPr>
            <p:ph type="subTitle" idx="1"/>
          </p:nvPr>
        </p:nvSpPr>
        <p:spPr/>
        <p:txBody>
          <a:bodyPr/>
          <a:lstStyle/>
          <a:p>
            <a:r>
              <a:rPr lang="en-GB" dirty="0">
                <a:latin typeface="Twinkl" panose="02000000000000000000" pitchFamily="2" charset="0"/>
              </a:rPr>
              <a:t>Thursday </a:t>
            </a:r>
          </a:p>
        </p:txBody>
      </p:sp>
    </p:spTree>
    <p:extLst>
      <p:ext uri="{BB962C8B-B14F-4D97-AF65-F5344CB8AC3E}">
        <p14:creationId xmlns:p14="http://schemas.microsoft.com/office/powerpoint/2010/main" val="19580839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o Were The Pilgrim Fathers &amp; Why Did They Leave England? - HistoryExtra">
            <a:extLst>
              <a:ext uri="{FF2B5EF4-FFF2-40B4-BE49-F238E27FC236}">
                <a16:creationId xmlns:a16="http://schemas.microsoft.com/office/drawing/2014/main" id="{E42645AC-514E-4114-B3CE-3400E25858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1009" y="1194276"/>
            <a:ext cx="5989982" cy="4469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5865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The Mayflower Pilgrims: Behind the Myth, BBC2 | Financial Times">
            <a:extLst>
              <a:ext uri="{FF2B5EF4-FFF2-40B4-BE49-F238E27FC236}">
                <a16:creationId xmlns:a16="http://schemas.microsoft.com/office/drawing/2014/main" id="{040DD8E7-FAC1-4270-9109-43727003C5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5460" y="481055"/>
            <a:ext cx="9806609" cy="5519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1348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Pilgrim fathers: harsh truths amid the Mayflower myths of nationhood |  Colonialism | The Guardian">
            <a:extLst>
              <a:ext uri="{FF2B5EF4-FFF2-40B4-BE49-F238E27FC236}">
                <a16:creationId xmlns:a16="http://schemas.microsoft.com/office/drawing/2014/main" id="{A327CC9C-69BB-4804-BEF9-7953C03603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2324" y="821634"/>
            <a:ext cx="8114615" cy="4868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54294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The embarkation of the Pilgrim Fathers from Delft Haven -  Explore-Parliament.net">
            <a:extLst>
              <a:ext uri="{FF2B5EF4-FFF2-40B4-BE49-F238E27FC236}">
                <a16:creationId xmlns:a16="http://schemas.microsoft.com/office/drawing/2014/main" id="{A07298D3-4D14-49F8-AFB9-0338766300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0190" y="732062"/>
            <a:ext cx="7063409" cy="5393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0600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2D6E3-B5C0-4A3E-AEA2-D1D05F30B764}"/>
              </a:ext>
            </a:extLst>
          </p:cNvPr>
          <p:cNvSpPr>
            <a:spLocks noGrp="1"/>
          </p:cNvSpPr>
          <p:nvPr>
            <p:ph type="title"/>
          </p:nvPr>
        </p:nvSpPr>
        <p:spPr/>
        <p:txBody>
          <a:bodyPr/>
          <a:lstStyle/>
          <a:p>
            <a:r>
              <a:rPr lang="en-US" u="sng" dirty="0">
                <a:hlinkClick r:id="rId2"/>
              </a:rPr>
              <a:t>https://www.youtube.com/watch?v=P9kGbz-BfLI</a:t>
            </a:r>
            <a:r>
              <a:rPr lang="en-US" dirty="0"/>
              <a:t> </a:t>
            </a:r>
            <a:endParaRPr lang="en-GB" dirty="0"/>
          </a:p>
        </p:txBody>
      </p:sp>
    </p:spTree>
    <p:extLst>
      <p:ext uri="{BB962C8B-B14F-4D97-AF65-F5344CB8AC3E}">
        <p14:creationId xmlns:p14="http://schemas.microsoft.com/office/powerpoint/2010/main" val="2053474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6EF4D-43D8-43E3-804E-066D31D62012}"/>
              </a:ext>
            </a:extLst>
          </p:cNvPr>
          <p:cNvSpPr>
            <a:spLocks noGrp="1"/>
          </p:cNvSpPr>
          <p:nvPr>
            <p:ph type="title"/>
          </p:nvPr>
        </p:nvSpPr>
        <p:spPr/>
        <p:txBody>
          <a:bodyPr/>
          <a:lstStyle/>
          <a:p>
            <a:r>
              <a:rPr lang="en-GB" dirty="0">
                <a:hlinkClick r:id="rId2"/>
              </a:rPr>
              <a:t>https://www.youtube.com/watch?app=desktop&amp;v=sDlOHKNSnnE</a:t>
            </a:r>
            <a:r>
              <a:rPr lang="en-GB" dirty="0"/>
              <a:t> </a:t>
            </a:r>
          </a:p>
        </p:txBody>
      </p:sp>
    </p:spTree>
    <p:extLst>
      <p:ext uri="{BB962C8B-B14F-4D97-AF65-F5344CB8AC3E}">
        <p14:creationId xmlns:p14="http://schemas.microsoft.com/office/powerpoint/2010/main" val="17695503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20306-505B-4D76-84B9-F80B87A3C10D}"/>
              </a:ext>
            </a:extLst>
          </p:cNvPr>
          <p:cNvSpPr>
            <a:spLocks noGrp="1"/>
          </p:cNvSpPr>
          <p:nvPr>
            <p:ph type="title"/>
          </p:nvPr>
        </p:nvSpPr>
        <p:spPr/>
        <p:txBody>
          <a:bodyPr/>
          <a:lstStyle/>
          <a:p>
            <a:r>
              <a:rPr lang="en-GB" dirty="0">
                <a:latin typeface="Twinkl" panose="02000000000000000000" pitchFamily="2" charset="0"/>
              </a:rPr>
              <a:t>Task</a:t>
            </a:r>
          </a:p>
        </p:txBody>
      </p:sp>
      <p:sp>
        <p:nvSpPr>
          <p:cNvPr id="3" name="Content Placeholder 2">
            <a:extLst>
              <a:ext uri="{FF2B5EF4-FFF2-40B4-BE49-F238E27FC236}">
                <a16:creationId xmlns:a16="http://schemas.microsoft.com/office/drawing/2014/main" id="{28EB592C-04CB-46A6-9AC8-7B0AA44E71C8}"/>
              </a:ext>
            </a:extLst>
          </p:cNvPr>
          <p:cNvSpPr>
            <a:spLocks noGrp="1"/>
          </p:cNvSpPr>
          <p:nvPr>
            <p:ph idx="1"/>
          </p:nvPr>
        </p:nvSpPr>
        <p:spPr/>
        <p:txBody>
          <a:bodyPr/>
          <a:lstStyle/>
          <a:p>
            <a:pPr marL="0" indent="0">
              <a:buNone/>
            </a:pPr>
            <a:r>
              <a:rPr lang="en-GB" dirty="0">
                <a:latin typeface="Twinkl" panose="02000000000000000000" pitchFamily="2" charset="0"/>
              </a:rPr>
              <a:t>Watch the videos of the Pilgrim Fathers. Adult to ask the children what they can recall (make notes on flipchart). Children to write sentences about Pilgrim Fathers and draw a picture of them. </a:t>
            </a:r>
          </a:p>
          <a:p>
            <a:pPr marL="0" indent="0">
              <a:buNone/>
            </a:pPr>
            <a:endParaRPr lang="en-GB" dirty="0">
              <a:latin typeface="Twinkl" panose="02000000000000000000" pitchFamily="2" charset="0"/>
            </a:endParaRPr>
          </a:p>
          <a:p>
            <a:pPr marL="0" indent="0">
              <a:buNone/>
            </a:pPr>
            <a:r>
              <a:rPr lang="en-GB" dirty="0">
                <a:latin typeface="Twinkl" panose="02000000000000000000" pitchFamily="2" charset="0"/>
              </a:rPr>
              <a:t>The Pilgrim fathers…</a:t>
            </a:r>
          </a:p>
        </p:txBody>
      </p:sp>
    </p:spTree>
    <p:extLst>
      <p:ext uri="{BB962C8B-B14F-4D97-AF65-F5344CB8AC3E}">
        <p14:creationId xmlns:p14="http://schemas.microsoft.com/office/powerpoint/2010/main" val="2074941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BF896-D865-4BCB-B550-F9B190D4256C}"/>
              </a:ext>
            </a:extLst>
          </p:cNvPr>
          <p:cNvSpPr>
            <a:spLocks noGrp="1"/>
          </p:cNvSpPr>
          <p:nvPr>
            <p:ph type="ctrTitle"/>
          </p:nvPr>
        </p:nvSpPr>
        <p:spPr/>
        <p:txBody>
          <a:bodyPr/>
          <a:lstStyle/>
          <a:p>
            <a:r>
              <a:rPr lang="en-GB" dirty="0">
                <a:latin typeface="Twinkl" panose="02000000000000000000" pitchFamily="2" charset="0"/>
              </a:rPr>
              <a:t>Pilgrim Fathers</a:t>
            </a:r>
          </a:p>
        </p:txBody>
      </p:sp>
      <p:sp>
        <p:nvSpPr>
          <p:cNvPr id="3" name="Subtitle 2">
            <a:extLst>
              <a:ext uri="{FF2B5EF4-FFF2-40B4-BE49-F238E27FC236}">
                <a16:creationId xmlns:a16="http://schemas.microsoft.com/office/drawing/2014/main" id="{BB15953E-FD0E-468F-942C-B5E1D56E4C74}"/>
              </a:ext>
            </a:extLst>
          </p:cNvPr>
          <p:cNvSpPr>
            <a:spLocks noGrp="1"/>
          </p:cNvSpPr>
          <p:nvPr>
            <p:ph type="subTitle" idx="1"/>
          </p:nvPr>
        </p:nvSpPr>
        <p:spPr/>
        <p:txBody>
          <a:bodyPr/>
          <a:lstStyle/>
          <a:p>
            <a:r>
              <a:rPr lang="en-GB" dirty="0">
                <a:latin typeface="Twinkl" panose="02000000000000000000" pitchFamily="2" charset="0"/>
              </a:rPr>
              <a:t>Friday </a:t>
            </a:r>
          </a:p>
        </p:txBody>
      </p:sp>
    </p:spTree>
    <p:extLst>
      <p:ext uri="{BB962C8B-B14F-4D97-AF65-F5344CB8AC3E}">
        <p14:creationId xmlns:p14="http://schemas.microsoft.com/office/powerpoint/2010/main" val="28831668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F467A-6F11-48F2-B7F7-AC68E71C862E}"/>
              </a:ext>
            </a:extLst>
          </p:cNvPr>
          <p:cNvSpPr>
            <a:spLocks noGrp="1"/>
          </p:cNvSpPr>
          <p:nvPr>
            <p:ph type="title"/>
          </p:nvPr>
        </p:nvSpPr>
        <p:spPr/>
        <p:txBody>
          <a:bodyPr/>
          <a:lstStyle/>
          <a:p>
            <a:r>
              <a:rPr lang="en-GB" dirty="0">
                <a:hlinkClick r:id="rId3"/>
              </a:rPr>
              <a:t>https://www.youtube.com/watch?v=qt0VWS0h40Y</a:t>
            </a:r>
            <a:r>
              <a:rPr lang="en-GB" dirty="0"/>
              <a:t> </a:t>
            </a:r>
          </a:p>
        </p:txBody>
      </p:sp>
    </p:spTree>
    <p:extLst>
      <p:ext uri="{BB962C8B-B14F-4D97-AF65-F5344CB8AC3E}">
        <p14:creationId xmlns:p14="http://schemas.microsoft.com/office/powerpoint/2010/main" val="1887142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ilgrim Fathers Memorial - Wikipedia">
            <a:extLst>
              <a:ext uri="{FF2B5EF4-FFF2-40B4-BE49-F238E27FC236}">
                <a16:creationId xmlns:a16="http://schemas.microsoft.com/office/drawing/2014/main" id="{2B7E4505-D44D-4EF8-8DAC-C459AD4378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7881" y="293619"/>
            <a:ext cx="4016237" cy="6024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0820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oston Guildhall Museum plans to re-open | Boston Borough Council">
            <a:extLst>
              <a:ext uri="{FF2B5EF4-FFF2-40B4-BE49-F238E27FC236}">
                <a16:creationId xmlns:a16="http://schemas.microsoft.com/office/drawing/2014/main" id="{BD41ECA5-F4F2-4803-99AC-8CBDDF023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965" y="92448"/>
            <a:ext cx="4448735" cy="667310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Boston Guildhall Museum - Home | Facebook">
            <a:extLst>
              <a:ext uri="{FF2B5EF4-FFF2-40B4-BE49-F238E27FC236}">
                <a16:creationId xmlns:a16="http://schemas.microsoft.com/office/drawing/2014/main" id="{9E7C0F45-D906-4476-AD40-F66E3141A8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804427"/>
            <a:ext cx="5737412" cy="3817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02678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Where is Boston, MA? / Boston Location in the US Map">
            <a:extLst>
              <a:ext uri="{FF2B5EF4-FFF2-40B4-BE49-F238E27FC236}">
                <a16:creationId xmlns:a16="http://schemas.microsoft.com/office/drawing/2014/main" id="{767C301F-6901-4FE1-9F05-79B5777756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733425"/>
            <a:ext cx="7620000" cy="539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724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Boston, Massachusetts: See Top Attractions While Using CityPASS">
            <a:extLst>
              <a:ext uri="{FF2B5EF4-FFF2-40B4-BE49-F238E27FC236}">
                <a16:creationId xmlns:a16="http://schemas.microsoft.com/office/drawing/2014/main" id="{5D83588C-3236-42B3-B976-1FDAB9A9EB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0"/>
            <a:ext cx="12192000" cy="666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3397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upload.wikimedia.org/wikipedia/commons/thumb/f/fd/St_Botolph%27s_Boston_ext.jpg/220px-St_Botolph%27s_Boston_ext.jpg">
            <a:extLst>
              <a:ext uri="{FF2B5EF4-FFF2-40B4-BE49-F238E27FC236}">
                <a16:creationId xmlns:a16="http://schemas.microsoft.com/office/drawing/2014/main" id="{95D91A09-738B-49C5-87AB-6AB8E0E225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7678" y="0"/>
            <a:ext cx="4579844" cy="686976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upload.wikimedia.org/wikipedia/commons/thumb/8/...">
            <a:extLst>
              <a:ext uri="{FF2B5EF4-FFF2-40B4-BE49-F238E27FC236}">
                <a16:creationId xmlns:a16="http://schemas.microsoft.com/office/drawing/2014/main" id="{E2C46579-3632-4140-BAD8-79CEA06CD5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8460" y="132906"/>
            <a:ext cx="4866715" cy="6592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5621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6AC5A-69B4-4E89-BCB8-6604BCF45D4C}"/>
              </a:ext>
            </a:extLst>
          </p:cNvPr>
          <p:cNvSpPr>
            <a:spLocks noGrp="1"/>
          </p:cNvSpPr>
          <p:nvPr>
            <p:ph type="title"/>
          </p:nvPr>
        </p:nvSpPr>
        <p:spPr/>
        <p:txBody>
          <a:bodyPr/>
          <a:lstStyle/>
          <a:p>
            <a:r>
              <a:rPr lang="en-GB" dirty="0">
                <a:hlinkClick r:id="rId2"/>
              </a:rPr>
              <a:t>https://www.youtube.com/watch?v=mE9MgBslYLo</a:t>
            </a:r>
            <a:r>
              <a:rPr lang="en-GB" dirty="0"/>
              <a:t> </a:t>
            </a:r>
          </a:p>
        </p:txBody>
      </p:sp>
      <p:sp>
        <p:nvSpPr>
          <p:cNvPr id="3" name="Content Placeholder 2">
            <a:extLst>
              <a:ext uri="{FF2B5EF4-FFF2-40B4-BE49-F238E27FC236}">
                <a16:creationId xmlns:a16="http://schemas.microsoft.com/office/drawing/2014/main" id="{39F7C6C4-18C6-4032-AA4E-286ADA4B9EDE}"/>
              </a:ext>
            </a:extLst>
          </p:cNvPr>
          <p:cNvSpPr>
            <a:spLocks noGrp="1"/>
          </p:cNvSpPr>
          <p:nvPr>
            <p:ph idx="1"/>
          </p:nvPr>
        </p:nvSpPr>
        <p:spPr/>
        <p:txBody>
          <a:bodyPr/>
          <a:lstStyle/>
          <a:p>
            <a:r>
              <a:rPr lang="en-GB" dirty="0"/>
              <a:t>Illuminate festival </a:t>
            </a:r>
          </a:p>
        </p:txBody>
      </p:sp>
    </p:spTree>
    <p:extLst>
      <p:ext uri="{BB962C8B-B14F-4D97-AF65-F5344CB8AC3E}">
        <p14:creationId xmlns:p14="http://schemas.microsoft.com/office/powerpoint/2010/main" val="16788382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E799AC8-8B72-49AD-A6A3-709FCE84AA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E26B4E9-3047-4BDD-BA00-12C61B2F496F}">
  <ds:schemaRefs>
    <ds:schemaRef ds:uri="http://schemas.microsoft.com/sharepoint/v3/contenttype/forms"/>
  </ds:schemaRefs>
</ds:datastoreItem>
</file>

<file path=customXml/itemProps3.xml><?xml version="1.0" encoding="utf-8"?>
<ds:datastoreItem xmlns:ds="http://schemas.openxmlformats.org/officeDocument/2006/customXml" ds:itemID="{232CC33A-1A78-4B91-B05D-1B2760043D9C}">
  <ds:schemaRefs>
    <ds:schemaRef ds:uri="http://schemas.openxmlformats.org/package/2006/metadata/core-properties"/>
    <ds:schemaRef ds:uri="http://purl.org/dc/elements/1.1/"/>
    <ds:schemaRef ds:uri="http://purl.org/dc/dcmitype/"/>
    <ds:schemaRef ds:uri="b561d3cc-3f8f-4588-a568-be861ce13085"/>
    <ds:schemaRef ds:uri="http://schemas.microsoft.com/office/infopath/2007/PartnerControls"/>
    <ds:schemaRef ds:uri="a0c7fa71-570b-4d2e-a005-0d34dc952117"/>
    <ds:schemaRef ds:uri="http://schemas.microsoft.com/office/2006/documentManagement/types"/>
    <ds:schemaRef ds:uri="http://schemas.microsoft.com/office/2006/metadata/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54</TotalTime>
  <Words>1141</Words>
  <Application>Microsoft Office PowerPoint</Application>
  <PresentationFormat>Widescreen</PresentationFormat>
  <Paragraphs>41</Paragraphs>
  <Slides>16</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Twinkl</vt:lpstr>
      <vt:lpstr>Office Theme</vt:lpstr>
      <vt:lpstr>Pilgrim Fathers</vt:lpstr>
      <vt:lpstr>PowerPoint Presentation</vt:lpstr>
      <vt:lpstr>PowerPoint Presentation</vt:lpstr>
      <vt:lpstr>PowerPoint Presentation</vt:lpstr>
      <vt:lpstr>PowerPoint Presentation</vt:lpstr>
      <vt:lpstr>https://www.youtube.com/watch?v=P9kGbz-BfLI </vt:lpstr>
      <vt:lpstr>https://www.youtube.com/watch?app=desktop&amp;v=sDlOHKNSnnE </vt:lpstr>
      <vt:lpstr>Task</vt:lpstr>
      <vt:lpstr>Pilgrim Fathers</vt:lpstr>
      <vt:lpstr>https://www.youtube.com/watch?v=qt0VWS0h40Y </vt:lpstr>
      <vt:lpstr>PowerPoint Presentation</vt:lpstr>
      <vt:lpstr>PowerPoint Presentation</vt:lpstr>
      <vt:lpstr>PowerPoint Presentation</vt:lpstr>
      <vt:lpstr>PowerPoint Presentation</vt:lpstr>
      <vt:lpstr>PowerPoint Presentation</vt:lpstr>
      <vt:lpstr>https://www.youtube.com/watch?v=mE9MgBslYLo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Pilgrim Fathers</dc:title>
  <dc:creator>Abbie Smith</dc:creator>
  <cp:lastModifiedBy>Abbie Smith</cp:lastModifiedBy>
  <cp:revision>5</cp:revision>
  <dcterms:created xsi:type="dcterms:W3CDTF">2022-02-06T16:59:27Z</dcterms:created>
  <dcterms:modified xsi:type="dcterms:W3CDTF">2022-02-06T17:53:33Z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