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80" r:id="rId3"/>
    <p:sldId id="284" r:id="rId4"/>
    <p:sldId id="285" r:id="rId5"/>
    <p:sldId id="287" r:id="rId6"/>
    <p:sldId id="28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9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6D40CDF-8CB9-4D56-8D88-D1E3023008C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7496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5CA7292-C3D8-41B9-95AB-8D376879AEE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D960BE1-797D-44CD-B775-2BBB5364DA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14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3DAB0634-75EA-4C02-993F-84B44D3F98E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3072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009C7CA4-5D3A-4DCB-9ECB-3232AF929A02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F0930355-10C5-4696-AC33-8526EFDE71CF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8BA3EFA-CEA1-494D-AA72-4984DBDA6F0E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AE69030-EF3C-41E2-9B61-42A957A8CC74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BCC598C-3337-4DE6-99C7-A1B6090A198F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2840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084B811-C028-40AF-AC1A-6B3710636BD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129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D18341F-BFF7-40A9-8825-BAE0A2223CB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EA7BBD4-06C6-4087-B9C8-3FCCCFA59B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4091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6997B113-3E46-468C-8A61-AE8B659F0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Grammar and Punctuation</a:t>
            </a:r>
          </a:p>
        </p:txBody>
      </p:sp>
      <p:sp>
        <p:nvSpPr>
          <p:cNvPr id="24579" name="TextBox 10">
            <a:extLst>
              <a:ext uri="{FF2B5EF4-FFF2-40B4-BE49-F238E27FC236}">
                <a16:creationId xmlns:a16="http://schemas.microsoft.com/office/drawing/2014/main" id="{8EBC5FCF-C798-43F9-8566-FA4B1BAD60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Change some of these words to </a:t>
            </a:r>
            <a:r>
              <a:rPr lang="en-GB" altLang="en-US" u="sng">
                <a:solidFill>
                  <a:prstClr val="white"/>
                </a:solidFill>
              </a:rPr>
              <a:t>contractions</a:t>
            </a:r>
            <a:r>
              <a:rPr lang="en-GB" altLang="en-US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5BB47D-D956-4DFF-93CB-1F4D7BDE3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 will get hurt if you do not stop doing that.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BCA77D-1F3D-4416-BFF5-FED92C6FA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2930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They are going out tonight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B83630-784A-431C-9697-84B2AAB51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225800"/>
            <a:ext cx="217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What is that noise?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5066E6-78DA-42E9-B511-B3854D46C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819525"/>
            <a:ext cx="41195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We have not got time to go there now.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3B4C24-EE1D-496D-8B40-FB63F9893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4411663"/>
            <a:ext cx="41195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 can not go to the park because I am </a:t>
            </a:r>
            <a:br>
              <a:rPr lang="en-GB" altLang="en-US"/>
            </a:br>
            <a:r>
              <a:rPr lang="en-GB" altLang="en-US"/>
              <a:t>going to my Nan’s house.</a:t>
            </a:r>
          </a:p>
        </p:txBody>
      </p:sp>
      <p:pic>
        <p:nvPicPr>
          <p:cNvPr id="24585" name="Picture 2">
            <a:extLst>
              <a:ext uri="{FF2B5EF4-FFF2-40B4-BE49-F238E27FC236}">
                <a16:creationId xmlns:a16="http://schemas.microsoft.com/office/drawing/2014/main" id="{D867BDC7-707E-4964-BE8B-EF10E79DC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3359151"/>
            <a:ext cx="2687638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F641AC4-6AE9-48E5-945B-E5CA879D6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You’ll get hurt if you don’t stop doing that.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1B02661-AFB2-4C5A-A193-B6321F31C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2803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They’re going out tonight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F93BF21-87BC-4C6D-8E6A-3146A4350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225800"/>
            <a:ext cx="2085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What’s that noise?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A937E6B-310A-4E81-8C57-A1625EE86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819525"/>
            <a:ext cx="3976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We haven’t got time to go there now.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1697A2D-2BE7-44DB-811B-C489040B1A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411663"/>
            <a:ext cx="37036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 can’t go to the park because I’m </a:t>
            </a:r>
            <a:br>
              <a:rPr lang="en-GB" altLang="en-US"/>
            </a:br>
            <a:r>
              <a:rPr lang="en-GB" altLang="en-US"/>
              <a:t>going to my Nan’s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C6F64FEE-BDBA-4C94-A22F-D6BC7BEEF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Grammar and Punctuation</a:t>
            </a:r>
          </a:p>
        </p:txBody>
      </p:sp>
      <p:sp>
        <p:nvSpPr>
          <p:cNvPr id="25603" name="TextBox 10">
            <a:extLst>
              <a:ext uri="{FF2B5EF4-FFF2-40B4-BE49-F238E27FC236}">
                <a16:creationId xmlns:a16="http://schemas.microsoft.com/office/drawing/2014/main" id="{31D64095-5981-4B2D-8783-8EECA5D3DE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Put in the missing </a:t>
            </a:r>
            <a:r>
              <a:rPr lang="en-GB" altLang="en-US" u="sng">
                <a:solidFill>
                  <a:prstClr val="white"/>
                </a:solidFill>
              </a:rPr>
              <a:t>conjuctions</a:t>
            </a:r>
            <a:r>
              <a:rPr lang="en-GB" altLang="en-US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25604" name="TextBox 7">
            <a:extLst>
              <a:ext uri="{FF2B5EF4-FFF2-40B4-BE49-F238E27FC236}">
                <a16:creationId xmlns:a16="http://schemas.microsoft.com/office/drawing/2014/main" id="{584FFF14-01A2-4F0F-87D3-E2DE0BB7D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Kim was talking on her phone </a:t>
            </a:r>
            <a:r>
              <a:rPr lang="en-GB" altLang="en-US" u="sng"/>
              <a:t>                 </a:t>
            </a:r>
            <a:r>
              <a:rPr lang="en-GB" altLang="en-US"/>
              <a:t> she watched TV.</a:t>
            </a:r>
          </a:p>
        </p:txBody>
      </p:sp>
      <p:sp>
        <p:nvSpPr>
          <p:cNvPr id="25605" name="Rectangle 8">
            <a:extLst>
              <a:ext uri="{FF2B5EF4-FFF2-40B4-BE49-F238E27FC236}">
                <a16:creationId xmlns:a16="http://schemas.microsoft.com/office/drawing/2014/main" id="{6C245F37-0B46-40CE-89D8-D6548A556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618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cat ran into the house </a:t>
            </a:r>
            <a:r>
              <a:rPr lang="en-GB" altLang="en-US" u="sng"/>
              <a:t>                  </a:t>
            </a:r>
            <a:r>
              <a:rPr lang="en-GB" altLang="en-US"/>
              <a:t> carrying a mouse!</a:t>
            </a:r>
          </a:p>
        </p:txBody>
      </p:sp>
      <p:sp>
        <p:nvSpPr>
          <p:cNvPr id="25606" name="Rectangle 9">
            <a:extLst>
              <a:ext uri="{FF2B5EF4-FFF2-40B4-BE49-F238E27FC236}">
                <a16:creationId xmlns:a16="http://schemas.microsoft.com/office/drawing/2014/main" id="{3FE348EA-11F0-4594-B68F-8E3A95EC29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225800"/>
            <a:ext cx="5339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Mix the sugar and butter </a:t>
            </a:r>
            <a:r>
              <a:rPr lang="en-GB" altLang="en-US" u="sng"/>
              <a:t>                  </a:t>
            </a:r>
            <a:r>
              <a:rPr lang="en-GB" altLang="en-US"/>
              <a:t> it looks white.</a:t>
            </a:r>
          </a:p>
        </p:txBody>
      </p:sp>
      <p:pic>
        <p:nvPicPr>
          <p:cNvPr id="25607" name="Picture 1">
            <a:extLst>
              <a:ext uri="{FF2B5EF4-FFF2-40B4-BE49-F238E27FC236}">
                <a16:creationId xmlns:a16="http://schemas.microsoft.com/office/drawing/2014/main" id="{ADB39668-3668-4783-B6A6-2E5D0B5DF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375" y="3706814"/>
            <a:ext cx="3240088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A60397C-836E-4A5E-8009-A366269FA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5938" y="2036763"/>
            <a:ext cx="990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as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3BD555-CD01-40D7-8C14-FDDBB525D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775" y="2601914"/>
            <a:ext cx="99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whilst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115FA78-04C2-42B7-B678-04CCC73EFA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6988" y="3209925"/>
            <a:ext cx="9890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until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>
            <a:extLst>
              <a:ext uri="{FF2B5EF4-FFF2-40B4-BE49-F238E27FC236}">
                <a16:creationId xmlns:a16="http://schemas.microsoft.com/office/drawing/2014/main" id="{1A5FF465-D575-4AF4-B601-F59B53684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Grammar and Punctuation</a:t>
            </a:r>
          </a:p>
        </p:txBody>
      </p:sp>
      <p:sp>
        <p:nvSpPr>
          <p:cNvPr id="26627" name="TextBox 10">
            <a:extLst>
              <a:ext uri="{FF2B5EF4-FFF2-40B4-BE49-F238E27FC236}">
                <a16:creationId xmlns:a16="http://schemas.microsoft.com/office/drawing/2014/main" id="{5C54959F-7C9F-4F9B-BF96-DEC3B89F1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Change the adjectives for different </a:t>
            </a:r>
            <a:r>
              <a:rPr lang="en-GB" altLang="en-US" u="sng">
                <a:solidFill>
                  <a:prstClr val="white"/>
                </a:solidFill>
              </a:rPr>
              <a:t>synonyms</a:t>
            </a:r>
            <a:r>
              <a:rPr lang="en-GB" altLang="en-US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26628" name="TextBox 7">
            <a:extLst>
              <a:ext uri="{FF2B5EF4-FFF2-40B4-BE49-F238E27FC236}">
                <a16:creationId xmlns:a16="http://schemas.microsoft.com/office/drawing/2014/main" id="{6B1EFAB6-427B-473D-993E-45EBD6236F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giant was enormous and angry.</a:t>
            </a:r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id="{C5AC8F09-FF50-42F4-86A3-FFB9AE131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18646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It was a hot day.</a:t>
            </a:r>
          </a:p>
        </p:txBody>
      </p:sp>
      <p:sp>
        <p:nvSpPr>
          <p:cNvPr id="26630" name="Rectangle 9">
            <a:extLst>
              <a:ext uri="{FF2B5EF4-FFF2-40B4-BE49-F238E27FC236}">
                <a16:creationId xmlns:a16="http://schemas.microsoft.com/office/drawing/2014/main" id="{F415BE79-0D93-4C05-8972-4647D5E681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225800"/>
            <a:ext cx="4552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princess was beautiful and glamorous.</a:t>
            </a:r>
          </a:p>
        </p:txBody>
      </p:sp>
      <p:sp>
        <p:nvSpPr>
          <p:cNvPr id="26631" name="Rectangle 12">
            <a:extLst>
              <a:ext uri="{FF2B5EF4-FFF2-40B4-BE49-F238E27FC236}">
                <a16:creationId xmlns:a16="http://schemas.microsoft.com/office/drawing/2014/main" id="{BFD3082D-64E4-4D6B-8511-6547591AD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819525"/>
            <a:ext cx="2828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It was such a tiny mouse.</a:t>
            </a:r>
          </a:p>
        </p:txBody>
      </p:sp>
      <p:sp>
        <p:nvSpPr>
          <p:cNvPr id="26632" name="Rectangle 13">
            <a:extLst>
              <a:ext uri="{FF2B5EF4-FFF2-40B4-BE49-F238E27FC236}">
                <a16:creationId xmlns:a16="http://schemas.microsoft.com/office/drawing/2014/main" id="{01656693-514C-4B1B-9ACA-C81E1BB37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411664"/>
            <a:ext cx="526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colourful flowers swayed in the warm breeze.</a:t>
            </a:r>
          </a:p>
        </p:txBody>
      </p:sp>
      <p:pic>
        <p:nvPicPr>
          <p:cNvPr id="26633" name="Picture 1">
            <a:extLst>
              <a:ext uri="{FF2B5EF4-FFF2-40B4-BE49-F238E27FC236}">
                <a16:creationId xmlns:a16="http://schemas.microsoft.com/office/drawing/2014/main" id="{B1D3031E-B596-4BAF-976A-9F86FD73C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1" y="2719388"/>
            <a:ext cx="2746375" cy="384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0">
            <a:extLst>
              <a:ext uri="{FF2B5EF4-FFF2-40B4-BE49-F238E27FC236}">
                <a16:creationId xmlns:a16="http://schemas.microsoft.com/office/drawing/2014/main" id="{24A22FF6-F2A7-45DD-8253-9C71FC98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Grammar and Punctuation</a:t>
            </a:r>
          </a:p>
        </p:txBody>
      </p:sp>
      <p:sp>
        <p:nvSpPr>
          <p:cNvPr id="27651" name="TextBox 10">
            <a:extLst>
              <a:ext uri="{FF2B5EF4-FFF2-40B4-BE49-F238E27FC236}">
                <a16:creationId xmlns:a16="http://schemas.microsoft.com/office/drawing/2014/main" id="{55462FBF-34BE-42A9-8C04-E41F40B6E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>
                <a:solidFill>
                  <a:prstClr val="white"/>
                </a:solidFill>
              </a:rPr>
              <a:t>What do these </a:t>
            </a:r>
            <a:r>
              <a:rPr lang="en-GB" altLang="en-US" u="sng">
                <a:solidFill>
                  <a:prstClr val="white"/>
                </a:solidFill>
              </a:rPr>
              <a:t>prefixes</a:t>
            </a:r>
            <a:r>
              <a:rPr lang="en-GB" altLang="en-US">
                <a:solidFill>
                  <a:prstClr val="white"/>
                </a:solidFill>
              </a:rPr>
              <a:t> mean?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E92582-AE26-40D8-8045-4521F46DF8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dis         con         tele         bi         mono         semi</a:t>
            </a:r>
          </a:p>
        </p:txBody>
      </p:sp>
      <p:sp>
        <p:nvSpPr>
          <p:cNvPr id="27653" name="Rectangle 8">
            <a:extLst>
              <a:ext uri="{FF2B5EF4-FFF2-40B4-BE49-F238E27FC236}">
                <a16:creationId xmlns:a16="http://schemas.microsoft.com/office/drawing/2014/main" id="{F8881B5C-85B6-4714-8333-198355131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632075"/>
            <a:ext cx="4827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Now write down the meaning of these words: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0E2DAF-8ACE-4EE0-BE9F-E92E3A2C11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2826" y="3094038"/>
            <a:ext cx="38131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Bilingual –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Contract –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Semicircle –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489AB93-0D33-4A4B-AA74-607746DF1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2663" y="3090864"/>
            <a:ext cx="45720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Telegram –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Dislike –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Monologue – </a:t>
            </a:r>
          </a:p>
        </p:txBody>
      </p:sp>
      <p:pic>
        <p:nvPicPr>
          <p:cNvPr id="27656" name="Picture 3">
            <a:extLst>
              <a:ext uri="{FF2B5EF4-FFF2-40B4-BE49-F238E27FC236}">
                <a16:creationId xmlns:a16="http://schemas.microsoft.com/office/drawing/2014/main" id="{F54BB9B2-93D5-4720-B25A-EC85A9C71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40"/>
          <a:stretch>
            <a:fillRect/>
          </a:stretch>
        </p:blipFill>
        <p:spPr bwMode="auto">
          <a:xfrm>
            <a:off x="8794751" y="4022725"/>
            <a:ext cx="1712913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2681982-F8EC-4388-837E-A4D43F50D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6313" y="1939926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dis - not         con – together/with         tele – far/distance         bi - two         mono – one/singular        semi - half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8D07C84-050A-4036-8BDE-05212D2D6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2826" y="3097213"/>
            <a:ext cx="38131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Bilingual – speaks two languages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Contract – bring together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Semicircle – half circle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A352E9-B855-4C13-9C57-D209B14039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2663" y="3094038"/>
            <a:ext cx="45720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Telegram – distant message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Dislike – not like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Monologue – single speech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2" grpId="0"/>
      <p:bldP spid="12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0">
            <a:extLst>
              <a:ext uri="{FF2B5EF4-FFF2-40B4-BE49-F238E27FC236}">
                <a16:creationId xmlns:a16="http://schemas.microsoft.com/office/drawing/2014/main" id="{5E4A2C2C-F738-4E75-8132-D6CD8BFC6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Grammar and Punctuation</a:t>
            </a:r>
          </a:p>
        </p:txBody>
      </p:sp>
      <p:sp>
        <p:nvSpPr>
          <p:cNvPr id="28675" name="TextBox 10">
            <a:extLst>
              <a:ext uri="{FF2B5EF4-FFF2-40B4-BE49-F238E27FC236}">
                <a16:creationId xmlns:a16="http://schemas.microsoft.com/office/drawing/2014/main" id="{71E76729-ACAF-42D3-A374-0043CB040F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dirty="0">
                <a:solidFill>
                  <a:prstClr val="white"/>
                </a:solidFill>
              </a:rPr>
              <a:t>Word Investigation</a:t>
            </a:r>
          </a:p>
        </p:txBody>
      </p:sp>
      <p:sp>
        <p:nvSpPr>
          <p:cNvPr id="28676" name="TextBox 7">
            <a:extLst>
              <a:ext uri="{FF2B5EF4-FFF2-40B4-BE49-F238E27FC236}">
                <a16:creationId xmlns:a16="http://schemas.microsoft.com/office/drawing/2014/main" id="{296B933E-3C01-4A1F-B16B-EA0597684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7632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If a word ends in “o” and the letter before it is a vowel, then you add an “s” to make it plural.</a:t>
            </a:r>
          </a:p>
        </p:txBody>
      </p:sp>
      <p:sp>
        <p:nvSpPr>
          <p:cNvPr id="28677" name="Rectangle 8">
            <a:extLst>
              <a:ext uri="{FF2B5EF4-FFF2-40B4-BE49-F238E27FC236}">
                <a16:creationId xmlns:a16="http://schemas.microsoft.com/office/drawing/2014/main" id="{AC65C7E6-94D6-477C-A682-13F9803987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771776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dirty="0"/>
              <a:t>If the word ends in an “o” and the letter before it is a consonant, you add “es” to make it plural.</a:t>
            </a:r>
          </a:p>
        </p:txBody>
      </p:sp>
      <p:sp>
        <p:nvSpPr>
          <p:cNvPr id="28678" name="Rectangle 12">
            <a:extLst>
              <a:ext uri="{FF2B5EF4-FFF2-40B4-BE49-F238E27FC236}">
                <a16:creationId xmlns:a16="http://schemas.microsoft.com/office/drawing/2014/main" id="{5577413E-9CDE-489A-A06D-EC80675AE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595688"/>
            <a:ext cx="5332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u="sng"/>
              <a:t>Is this true?</a:t>
            </a:r>
            <a:r>
              <a:rPr lang="en-GB" altLang="en-US"/>
              <a:t> Try out your own word investigation.</a:t>
            </a:r>
          </a:p>
        </p:txBody>
      </p:sp>
      <p:sp>
        <p:nvSpPr>
          <p:cNvPr id="28679" name="Rectangle 13">
            <a:extLst>
              <a:ext uri="{FF2B5EF4-FFF2-40B4-BE49-F238E27FC236}">
                <a16:creationId xmlns:a16="http://schemas.microsoft.com/office/drawing/2014/main" id="{300E1F7B-ADEC-4CB3-BD24-7520EB4B3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4113214"/>
            <a:ext cx="2290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Example word: radio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C08939-C51E-4141-9B8A-538A16A552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00024" y="3804249"/>
            <a:ext cx="1821975" cy="2606409"/>
          </a:xfrm>
          <a:prstGeom prst="roundRect">
            <a:avLst>
              <a:gd name="adj" fmla="val 6422"/>
            </a:avLst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351</Words>
  <Application>Microsoft Office PowerPoint</Application>
  <PresentationFormat>Widescreen</PresentationFormat>
  <Paragraphs>58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Sassoon Infant Rg</vt:lpstr>
      <vt:lpstr>Twinkl</vt:lpstr>
      <vt:lpstr>Twinkl SemiBold</vt:lpstr>
      <vt:lpstr>1_Office Theme</vt:lpstr>
      <vt:lpstr>PowerPoint Presentation</vt:lpstr>
      <vt:lpstr>Grammar and Punctuation</vt:lpstr>
      <vt:lpstr>Grammar and Punctuation</vt:lpstr>
      <vt:lpstr>Grammar and Punctuation</vt:lpstr>
      <vt:lpstr>Grammar and Punctuation</vt:lpstr>
      <vt:lpstr>Grammar and Punctuation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Dougill</dc:creator>
  <cp:lastModifiedBy>Sarah Dougill</cp:lastModifiedBy>
  <cp:revision>1</cp:revision>
  <dcterms:created xsi:type="dcterms:W3CDTF">2020-12-03T18:03:34Z</dcterms:created>
  <dcterms:modified xsi:type="dcterms:W3CDTF">2020-12-03T18:07:17Z</dcterms:modified>
</cp:coreProperties>
</file>