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8" autoAdjust="0"/>
    <p:restoredTop sz="94660"/>
  </p:normalViewPr>
  <p:slideViewPr>
    <p:cSldViewPr snapToGrid="0">
      <p:cViewPr varScale="1">
        <p:scale>
          <a:sx n="42" d="100"/>
          <a:sy n="42" d="100"/>
        </p:scale>
        <p:origin x="72" y="7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1534-01F3-4E99-8466-D7DBF5C63E40}" type="datetimeFigureOut">
              <a:rPr lang="en-GB" smtClean="0"/>
              <a:t>06/05/2014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EA670-A80E-48FE-B83F-6EE9BFCC5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7314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1534-01F3-4E99-8466-D7DBF5C63E40}" type="datetimeFigureOut">
              <a:rPr lang="en-GB" smtClean="0"/>
              <a:t>06/05/2014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EA670-A80E-48FE-B83F-6EE9BFCC5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28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1534-01F3-4E99-8466-D7DBF5C63E40}" type="datetimeFigureOut">
              <a:rPr lang="en-GB" smtClean="0"/>
              <a:t>06/05/2014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EA670-A80E-48FE-B83F-6EE9BFCC5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790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1534-01F3-4E99-8466-D7DBF5C63E40}" type="datetimeFigureOut">
              <a:rPr lang="en-GB" smtClean="0"/>
              <a:t>06/05/2014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EA670-A80E-48FE-B83F-6EE9BFCC5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825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1534-01F3-4E99-8466-D7DBF5C63E40}" type="datetimeFigureOut">
              <a:rPr lang="en-GB" smtClean="0"/>
              <a:t>06/05/2014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EA670-A80E-48FE-B83F-6EE9BFCC5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963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1534-01F3-4E99-8466-D7DBF5C63E40}" type="datetimeFigureOut">
              <a:rPr lang="en-GB" smtClean="0"/>
              <a:t>06/05/2014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EA670-A80E-48FE-B83F-6EE9BFCC5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998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1534-01F3-4E99-8466-D7DBF5C63E40}" type="datetimeFigureOut">
              <a:rPr lang="en-GB" smtClean="0"/>
              <a:t>06/05/2014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EA670-A80E-48FE-B83F-6EE9BFCC5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68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1534-01F3-4E99-8466-D7DBF5C63E40}" type="datetimeFigureOut">
              <a:rPr lang="en-GB" smtClean="0"/>
              <a:t>06/05/2014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EA670-A80E-48FE-B83F-6EE9BFCC5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970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1534-01F3-4E99-8466-D7DBF5C63E40}" type="datetimeFigureOut">
              <a:rPr lang="en-GB" smtClean="0"/>
              <a:t>06/05/2014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EA670-A80E-48FE-B83F-6EE9BFCC5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89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1534-01F3-4E99-8466-D7DBF5C63E40}" type="datetimeFigureOut">
              <a:rPr lang="en-GB" smtClean="0"/>
              <a:t>06/05/2014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EA670-A80E-48FE-B83F-6EE9BFCC5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616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A1534-01F3-4E99-8466-D7DBF5C63E40}" type="datetimeFigureOut">
              <a:rPr lang="en-GB" smtClean="0"/>
              <a:t>06/05/2014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EA670-A80E-48FE-B83F-6EE9BFCC5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086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A1534-01F3-4E99-8466-D7DBF5C63E40}" type="datetimeFigureOut">
              <a:rPr lang="en-GB" smtClean="0"/>
              <a:t>06/05/2014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EA670-A80E-48FE-B83F-6EE9BFCC55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836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Writing a balanced argument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Day 2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016870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the features of a balanced argument?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516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LO: Argue for and against points of view in a balanced argument.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Success criteria</a:t>
            </a:r>
          </a:p>
          <a:p>
            <a:r>
              <a:rPr lang="en-GB" dirty="0" smtClean="0"/>
              <a:t>I can argue for a point of view.</a:t>
            </a:r>
          </a:p>
          <a:p>
            <a:r>
              <a:rPr lang="en-GB" dirty="0" smtClean="0"/>
              <a:t>I can argue against a point of view.</a:t>
            </a:r>
          </a:p>
          <a:p>
            <a:r>
              <a:rPr lang="en-GB" dirty="0" smtClean="0"/>
              <a:t>I can use a range of connectives in my work.</a:t>
            </a:r>
          </a:p>
          <a:p>
            <a:r>
              <a:rPr lang="en-GB" dirty="0" smtClean="0"/>
              <a:t>I can write in an impersonal voice.</a:t>
            </a:r>
          </a:p>
          <a:p>
            <a:r>
              <a:rPr lang="en-GB" dirty="0" smtClean="0"/>
              <a:t>I can write in third person.</a:t>
            </a:r>
          </a:p>
          <a:p>
            <a:r>
              <a:rPr lang="en-GB" dirty="0" smtClean="0"/>
              <a:t>I can create a balanced argument.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217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have a debate……….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/>
              <a:t>You should only watch half an hour of television every day.</a:t>
            </a:r>
          </a:p>
          <a:p>
            <a:pPr marL="0" indent="0">
              <a:buNone/>
            </a:pP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283376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LO: Argue for and against points of view in a balanced argument.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Success criteria</a:t>
            </a:r>
          </a:p>
          <a:p>
            <a:r>
              <a:rPr lang="en-GB" dirty="0" smtClean="0"/>
              <a:t>I can argue for a point of view.</a:t>
            </a:r>
          </a:p>
          <a:p>
            <a:r>
              <a:rPr lang="en-GB" dirty="0" smtClean="0"/>
              <a:t>I can argue against a point of view.</a:t>
            </a:r>
          </a:p>
          <a:p>
            <a:r>
              <a:rPr lang="en-GB" dirty="0" smtClean="0"/>
              <a:t>I can use a range of connectives in my work.</a:t>
            </a:r>
          </a:p>
          <a:p>
            <a:r>
              <a:rPr lang="en-GB" dirty="0" smtClean="0"/>
              <a:t>I can write in an impersonal voice.</a:t>
            </a:r>
          </a:p>
          <a:p>
            <a:r>
              <a:rPr lang="en-GB" dirty="0" smtClean="0"/>
              <a:t>I can write in third person.</a:t>
            </a:r>
          </a:p>
          <a:p>
            <a:r>
              <a:rPr lang="en-GB" dirty="0" smtClean="0"/>
              <a:t>I can create a balanced argument.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649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It is better to take public transport.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857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Tigers make great pets.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151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179</Words>
  <Application>Microsoft Office PowerPoint</Application>
  <PresentationFormat>Widescreen</PresentationFormat>
  <Paragraphs>23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Writing a balanced argument</vt:lpstr>
      <vt:lpstr>What are the features of a balanced argument?</vt:lpstr>
      <vt:lpstr>LO: Argue for and against points of view in a balanced argument. </vt:lpstr>
      <vt:lpstr>Let’s have a debate……….</vt:lpstr>
      <vt:lpstr>LO: Argue for and against points of view in a balanced argument. </vt:lpstr>
      <vt:lpstr>It is better to take public transport.</vt:lpstr>
      <vt:lpstr>Tigers make great pets.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a balanced argument</dc:title>
  <dc:creator>lauren simmons</dc:creator>
  <cp:lastModifiedBy>lauren simmons</cp:lastModifiedBy>
  <cp:revision>3</cp:revision>
  <dcterms:created xsi:type="dcterms:W3CDTF">2014-05-06T15:08:54Z</dcterms:created>
  <dcterms:modified xsi:type="dcterms:W3CDTF">2014-05-06T15:30:09Z</dcterms:modified>
</cp:coreProperties>
</file>