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0" r:id="rId5"/>
    <p:sldMasterId id="2147483672" r:id="rId6"/>
  </p:sldMasterIdLst>
  <p:sldIdLst>
    <p:sldId id="256" r:id="rId7"/>
    <p:sldId id="713" r:id="rId8"/>
    <p:sldId id="714" r:id="rId9"/>
    <p:sldId id="272" r:id="rId10"/>
    <p:sldId id="410" r:id="rId11"/>
    <p:sldId id="411" r:id="rId12"/>
    <p:sldId id="412" r:id="rId13"/>
    <p:sldId id="413" r:id="rId14"/>
    <p:sldId id="409" r:id="rId15"/>
    <p:sldId id="715" r:id="rId16"/>
    <p:sldId id="716" r:id="rId17"/>
    <p:sldId id="717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10" Type="http://schemas.openxmlformats.org/officeDocument/2006/relationships/slide" Target="slides/slide4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F7665F-4E12-4D10-99CF-8B54D6450A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73FB4C-A196-4D66-BE64-4B4DD0F143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18AD94-8677-4AA2-B90D-D5661647DE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6B1EA-FB28-4B1B-96F3-640E4825BACD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4CE454-65FF-4996-AA8A-FF7CD3C54F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06DD2D-FBB1-40A7-B120-3DF66C8D6A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42EFA-4A48-4D48-BA47-706274E72C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6804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1D567D-1C91-44F3-B54F-E5361DDC8F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9A6169-6CED-459C-9819-82468066C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1061F0-CE9D-4CBD-A96E-BDC63961EC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6B1EA-FB28-4B1B-96F3-640E4825BACD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3125E7-0B66-405C-A1AA-5D29CA69B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D53B44-8A6A-44C3-90B4-7B15A93A28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42EFA-4A48-4D48-BA47-706274E72C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51948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467B10-ECCA-4C38-86E9-1253439E2D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9B96B8-2CA5-4ADA-888A-DBC03B94CD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2576FD-8778-4475-B5A5-0A8D889CE0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6B1EA-FB28-4B1B-96F3-640E4825BACD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BD5B52-6459-4BAC-8779-108277215C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60A2A5-D09F-40BC-BD63-7E2E4E728C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42EFA-4A48-4D48-BA47-706274E72C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532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F5DD01-AB32-4CA0-8985-FA3C98C0D0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0C63D5-68D1-4CB8-87EB-F0ADA2DA7D4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F2380E-AFCA-469C-A5FE-0746485D9A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467566-6E02-4314-9900-A1A4B8BA4B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6B1EA-FB28-4B1B-96F3-640E4825BACD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33DAE9-623D-4BC6-A7AE-5F91A43CC7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7403EB-767C-42BC-95F7-2465BC8B45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42EFA-4A48-4D48-BA47-706274E72C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36366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F74E57-15C9-49A6-BF30-DFE0C2026F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6BA7A5-3B03-422B-9AB0-6A866A2DB7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ACF6730-6863-4593-8A89-BFA69D4095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588DC7E-3ABF-4EAC-985A-D1B45FC2C5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00AD349-C2F0-4DDC-A989-F24D810CFBE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B8799A7-8DC4-4441-9AF3-B6B3D8B869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6B1EA-FB28-4B1B-96F3-640E4825BACD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CEB9A00-93C3-48A1-A854-7211734407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6BA6BED-7956-4555-AD30-C92DE891FD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42EFA-4A48-4D48-BA47-706274E72C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10937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6BB1B6-3609-45E8-B128-E73FA09888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067AF38-04D1-4B5A-99C4-A9E0693703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6B1EA-FB28-4B1B-96F3-640E4825BACD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EAB220-722C-4AF1-98FC-579072E94F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C545FF7-ECB7-4DD5-BA07-5FA651F87A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42EFA-4A48-4D48-BA47-706274E72C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2135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4B1E02F-D8D0-4A30-9983-4294AFD6F5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6B1EA-FB28-4B1B-96F3-640E4825BACD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2C206A1-FD46-4657-940E-F8A16F0B3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94372E-E75E-4049-A5AD-82BFED51FD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42EFA-4A48-4D48-BA47-706274E72C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49740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2A023-E7B2-4D99-ABBF-1C1F83487C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EB6604-322F-4986-8CF8-F587677DAF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8590534-06FB-407E-999D-C99736E6DF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61D9D7-08D4-4247-A8BC-EBA1F4CB8A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6B1EA-FB28-4B1B-96F3-640E4825BACD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8D434D-4DD8-4DA8-AE67-E46E9B7215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A2FA1F-2FCA-4F59-BF55-E3BA865878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42EFA-4A48-4D48-BA47-706274E72C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17199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A79B29-5529-46C7-A528-FBB376481C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D61FB96-7A9C-4A9D-B4DB-DD54FB22D33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F07804-0999-4F3F-BC23-6A53C21226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5FDE82-E077-455F-9306-3C3FF71A88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6B1EA-FB28-4B1B-96F3-640E4825BACD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F9B2BC-CC20-46B6-BE3D-9FAB6A9F9A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1DA3AEF-1D59-4B4A-A4B6-64F1AA688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42EFA-4A48-4D48-BA47-706274E72C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75001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D95C58-38E7-437E-8441-A2F8A74C3C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9A5CF9C-0B3A-4A59-93B0-982FD5B9E8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83610D-A2B6-4AD3-B09F-E98DDEBD6A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6B1EA-FB28-4B1B-96F3-640E4825BACD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CA54AE-8A42-41F6-B9F0-20E60A638A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72602A-48B4-44A6-9B8F-27757F4695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42EFA-4A48-4D48-BA47-706274E72C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76127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DDA09D3-082B-476E-ACFA-F1500041AB5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A510C90-D84F-464F-BC4B-1D0BF97BE1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5ACC1E-C569-4F94-A398-CC9A1BFF52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6B1EA-FB28-4B1B-96F3-640E4825BACD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4A5C94-C041-4B28-BF00-44FAFAECCB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387BB7-3E41-494F-9CE2-6B1D609FC3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42EFA-4A48-4D48-BA47-706274E72C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1641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73090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42444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41163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1149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01313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580171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008703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68928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555950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945182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509685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3B23F6-7C7C-49C1-A080-179DFD9DEB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AE134D-06D3-4962-90CC-1943F3FCF6B2}" type="datetimeFigureOut">
              <a:rPr lang="en-GB"/>
              <a:pPr>
                <a:defRPr/>
              </a:pPr>
              <a:t>28/06/2021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C5328D-E589-4A68-B66B-EDB1EDF1AF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D55913-48FA-461B-8662-86141CCF3D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4AEE74-64F3-4CD4-A551-B1A4DC3356F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32295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3E425C-E596-4EC6-B2C9-F2BC6F2B0A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6DD4C5-2617-488F-AD1B-9BBD85EC4C04}" type="datetimeFigureOut">
              <a:rPr lang="en-GB"/>
              <a:pPr>
                <a:defRPr/>
              </a:pPr>
              <a:t>28/06/2021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1BD0B9-5700-4BD6-87D8-A6C3B6421C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DB7C5D-C8D8-4730-BFF8-B3BB22A287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6D4F94-1F64-44E3-814B-7B35A36A3E7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582275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8C9815-5B62-408D-87C9-4A2E596145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52A59D-C448-408B-86B1-FF535A6DC5C7}" type="datetimeFigureOut">
              <a:rPr lang="en-GB"/>
              <a:pPr>
                <a:defRPr/>
              </a:pPr>
              <a:t>28/06/2021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DDB26C-A150-4510-ACD8-0E688DFCEA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76E970-D0DC-4226-B05D-2D0F9D88CD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7C2A01-53AF-43F1-8BBC-610F80B514D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254826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6048A42-D575-4E54-B186-2D3552DC86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69FD99-FAF1-42CA-8AB7-89DF7022EEB9}" type="datetimeFigureOut">
              <a:rPr lang="en-GB"/>
              <a:pPr>
                <a:defRPr/>
              </a:pPr>
              <a:t>28/06/2021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515E410-4231-490C-898D-60AB92F4A4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7FC145D-CC4C-4F7C-A111-A9671FE3B4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AC8308-58D9-4A1B-9BA6-4771871F6A8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277273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7036C2D4-B571-4A44-889A-D870AA5D5B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089D81-3780-4885-8EE2-51ECF7B0FD4B}" type="datetimeFigureOut">
              <a:rPr lang="en-GB"/>
              <a:pPr>
                <a:defRPr/>
              </a:pPr>
              <a:t>28/06/2021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5121CE6D-2751-49EA-AF69-4CB4AB8F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F738AAB3-6315-4690-BFA5-543B1121F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50E854-8CB9-471F-B0A5-7D9C04156D9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659148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8F343CEA-AE9D-49E4-9D0B-FB231F2B61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4353E3-34FF-4CF4-B371-3F118F2BCAD8}" type="datetimeFigureOut">
              <a:rPr lang="en-GB"/>
              <a:pPr>
                <a:defRPr/>
              </a:pPr>
              <a:t>28/06/2021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467A0F49-500D-4DEE-853F-3A8976E39F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2D9CC06C-2061-4377-B82B-8DE930B3F4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310687-1851-4F99-89A4-58EB71E02D5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181495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CDD4583E-14D5-4A52-9547-53DF916BE9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5766DB-5825-4EDC-AE04-A760D37DD2AC}" type="datetimeFigureOut">
              <a:rPr lang="en-GB"/>
              <a:pPr>
                <a:defRPr/>
              </a:pPr>
              <a:t>28/06/2021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931694D-3D8B-44AA-9E44-89E75C74D8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2D57DE5-CAAF-43C7-B98F-5E5238E78A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80D8E2-8290-4D65-9882-3663408C7E0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025230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58BCDDD-1A71-47DA-AC3E-F5E0B67C6C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26A5FE-6CA3-422D-BBD3-ABAA1C1CF3B8}" type="datetimeFigureOut">
              <a:rPr lang="en-GB"/>
              <a:pPr>
                <a:defRPr/>
              </a:pPr>
              <a:t>28/06/2021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E965ADB-F194-4797-A814-8E90B75CE7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BC95C1C-8A42-467A-9E04-A9F9501ABC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C42068-BD51-4F7B-B062-0FF62D40226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427214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5B80C4E-7B37-4576-A3D2-52627FD06B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62451E-E90B-4DEA-AF1A-F578A15CEFE7}" type="datetimeFigureOut">
              <a:rPr lang="en-GB"/>
              <a:pPr>
                <a:defRPr/>
              </a:pPr>
              <a:t>28/06/2021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F10C068-7E12-4EBD-86E6-C11965D504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D66DC43-C304-4698-821E-3ED2CF37A3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12BC98-ED46-4C24-9E84-0412535229E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493459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6F0169-321C-46D6-A422-25294D636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ECCE34-D2A0-4668-8089-F1A12A459CB3}" type="datetimeFigureOut">
              <a:rPr lang="en-GB"/>
              <a:pPr>
                <a:defRPr/>
              </a:pPr>
              <a:t>28/06/2021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3C7EA4-A8CF-458B-9DB2-92643727A2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20D338-EDF2-48BC-9084-974D4E6D29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0EF1C8-0CA1-4689-AEFD-5D17FD51691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577374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7844C1-58E5-40C5-BC4C-D5FDA28F3C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5FB2CB-7961-4C7A-A3BF-0A08D984F8E9}" type="datetimeFigureOut">
              <a:rPr lang="en-GB"/>
              <a:pPr>
                <a:defRPr/>
              </a:pPr>
              <a:t>28/06/2021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24625F-D707-4738-A8AD-2C3DCA4DFE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BBF3EC-4717-4AAA-AC31-94B84D807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D007A0-BF7C-47A2-B7B8-086642D8C1E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13693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E37244A-D3A4-4BAE-AE9F-1E87F4496A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FA22A3-6625-4D9A-A069-9773F47D36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E16AC2-2AFF-41F2-BBE6-F0D1C6748E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D6B1EA-FB28-4B1B-96F3-640E4825BACD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988DEC-6503-401F-9C6C-E864C49CDC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1FA992-058A-46A1-A9C8-51F76477674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B42EFA-4A48-4D48-BA47-706274E72C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90979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0712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4317F6AD-949C-4F34-BF81-C4BC93D2991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A14264C1-83BF-4C05-9B05-C0CCF3C5BBD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570D4A-4F25-4923-B382-6085DF069B6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31D8E29-6AFF-4BFE-B90E-77E7CBE6830C}" type="datetimeFigureOut">
              <a:rPr lang="en-GB"/>
              <a:pPr>
                <a:defRPr/>
              </a:pPr>
              <a:t>28/06/2021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B9A962-FF05-4CCA-A799-D4C4B7A7EF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29BDFB-B4D5-4EAC-B99A-B3F9F42C37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0BD520B0-42A4-427A-8A03-FDB0BD90E65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5562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9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5.png"/><Relationship Id="rId7" Type="http://schemas.openxmlformats.org/officeDocument/2006/relationships/image" Target="../media/image1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6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9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3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9.png"/><Relationship Id="rId5" Type="http://schemas.openxmlformats.org/officeDocument/2006/relationships/image" Target="../media/image22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5.png"/><Relationship Id="rId7" Type="http://schemas.openxmlformats.org/officeDocument/2006/relationships/image" Target="../media/image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2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69C5CF-0717-4344-9D8A-A24746CE86A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12FFCB-8374-4396-A1BC-91D8D000380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874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C8C6C9-5004-45DD-924B-E4510B4E9B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984972"/>
            <a:ext cx="9554441" cy="1325563"/>
          </a:xfrm>
        </p:spPr>
        <p:txBody>
          <a:bodyPr>
            <a:normAutofit fontScale="90000"/>
          </a:bodyPr>
          <a:lstStyle/>
          <a:p>
            <a:r>
              <a:rPr lang="en-GB" sz="2700" dirty="0">
                <a:latin typeface="Twinkl Cursive Looped" panose="02000000000000000000" pitchFamily="2" charset="0"/>
              </a:rPr>
              <a:t>Science </a:t>
            </a:r>
            <a:br>
              <a:rPr lang="en-GB" sz="2700" dirty="0">
                <a:latin typeface="Twinkl Cursive Looped" panose="02000000000000000000" pitchFamily="2" charset="0"/>
              </a:rPr>
            </a:br>
            <a:r>
              <a:rPr lang="en-GB" sz="2700" dirty="0">
                <a:latin typeface="Twinkl Cursive Looped" panose="02000000000000000000" pitchFamily="2" charset="0"/>
              </a:rPr>
              <a:t>LO: To notice that animals, including humans, have offspring which grow into adults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54316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0" descr="Portrait with Footer.png">
            <a:extLst>
              <a:ext uri="{FF2B5EF4-FFF2-40B4-BE49-F238E27FC236}">
                <a16:creationId xmlns:a16="http://schemas.microsoft.com/office/drawing/2014/main" id="{4C33B009-3F1E-4908-B854-83736479EF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2">
            <a:extLst>
              <a:ext uri="{FF2B5EF4-FFF2-40B4-BE49-F238E27FC236}">
                <a16:creationId xmlns:a16="http://schemas.microsoft.com/office/drawing/2014/main" id="{504FC570-ACC0-4B76-BA4E-C3A14A0B417D}"/>
              </a:ext>
            </a:extLst>
          </p:cNvPr>
          <p:cNvPicPr>
            <a:picLocks noChangeAspect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5189" y="534989"/>
            <a:ext cx="2592387" cy="336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7">
            <a:extLst>
              <a:ext uri="{FF2B5EF4-FFF2-40B4-BE49-F238E27FC236}">
                <a16:creationId xmlns:a16="http://schemas.microsoft.com/office/drawing/2014/main" id="{D66E10AE-632A-47FE-9F2D-889BC3A782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9781">
            <a:off x="3365500" y="3000376"/>
            <a:ext cx="2592388" cy="336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Box 3">
            <a:extLst>
              <a:ext uri="{FF2B5EF4-FFF2-40B4-BE49-F238E27FC236}">
                <a16:creationId xmlns:a16="http://schemas.microsoft.com/office/drawing/2014/main" id="{B97EA766-20A5-47F3-BACA-08EA44C82FBA}"/>
              </a:ext>
            </a:extLst>
          </p:cNvPr>
          <p:cNvSpPr txBox="1">
            <a:spLocks noChangeArrowheads="1"/>
          </p:cNvSpPr>
          <p:nvPr/>
        </p:nvSpPr>
        <p:spPr bwMode="auto">
          <a:xfrm rot="-876336">
            <a:off x="2566989" y="568325"/>
            <a:ext cx="1512887" cy="317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en-US" sz="20000" b="1">
                <a:solidFill>
                  <a:prstClr val="black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?</a:t>
            </a:r>
          </a:p>
        </p:txBody>
      </p:sp>
      <p:sp>
        <p:nvSpPr>
          <p:cNvPr id="3078" name="TextBox 14">
            <a:extLst>
              <a:ext uri="{FF2B5EF4-FFF2-40B4-BE49-F238E27FC236}">
                <a16:creationId xmlns:a16="http://schemas.microsoft.com/office/drawing/2014/main" id="{B13C8218-BD50-4583-B9A8-5D3BFA3599AD}"/>
              </a:ext>
            </a:extLst>
          </p:cNvPr>
          <p:cNvSpPr txBox="1">
            <a:spLocks noChangeArrowheads="1"/>
          </p:cNvSpPr>
          <p:nvPr/>
        </p:nvSpPr>
        <p:spPr bwMode="auto">
          <a:xfrm rot="905140">
            <a:off x="3819525" y="3097214"/>
            <a:ext cx="1512888" cy="317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en-US" sz="20000" b="1">
                <a:solidFill>
                  <a:prstClr val="black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?</a:t>
            </a:r>
          </a:p>
        </p:txBody>
      </p:sp>
      <p:pic>
        <p:nvPicPr>
          <p:cNvPr id="3079" name="Picture 4">
            <a:extLst>
              <a:ext uri="{FF2B5EF4-FFF2-40B4-BE49-F238E27FC236}">
                <a16:creationId xmlns:a16="http://schemas.microsoft.com/office/drawing/2014/main" id="{5D95B753-8AE9-41AF-B5D4-FC32F24CA3F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8663" y="1023939"/>
            <a:ext cx="4297362" cy="481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3">
            <a:extLst>
              <a:ext uri="{FF2B5EF4-FFF2-40B4-BE49-F238E27FC236}">
                <a16:creationId xmlns:a16="http://schemas.microsoft.com/office/drawing/2014/main" id="{684AF24B-834C-4EE7-9C0C-C7E680843701}"/>
              </a:ext>
            </a:extLst>
          </p:cNvPr>
          <p:cNvGrpSpPr>
            <a:grpSpLocks/>
          </p:cNvGrpSpPr>
          <p:nvPr/>
        </p:nvGrpSpPr>
        <p:grpSpPr bwMode="auto">
          <a:xfrm>
            <a:off x="1343025" y="6096000"/>
            <a:ext cx="9602788" cy="1004888"/>
            <a:chOff x="-124802" y="6031941"/>
            <a:chExt cx="9601991" cy="1006005"/>
          </a:xfrm>
        </p:grpSpPr>
        <p:pic>
          <p:nvPicPr>
            <p:cNvPr id="4109" name="Picture 10" descr="Portrait with Footer.png">
              <a:extLst>
                <a:ext uri="{FF2B5EF4-FFF2-40B4-BE49-F238E27FC236}">
                  <a16:creationId xmlns:a16="http://schemas.microsoft.com/office/drawing/2014/main" id="{86393EA9-C757-4E61-A404-AADBB47E2F0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950" y="6453188"/>
              <a:ext cx="1008063" cy="327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10" name="Picture 2">
              <a:extLst>
                <a:ext uri="{FF2B5EF4-FFF2-40B4-BE49-F238E27FC236}">
                  <a16:creationId xmlns:a16="http://schemas.microsoft.com/office/drawing/2014/main" id="{F751D79E-76CB-44CC-ABEA-08BF39ED845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24802" y="6031941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11" name="Picture 4">
              <a:extLst>
                <a:ext uri="{FF2B5EF4-FFF2-40B4-BE49-F238E27FC236}">
                  <a16:creationId xmlns:a16="http://schemas.microsoft.com/office/drawing/2014/main" id="{0E9AD29A-FF76-49AC-AB0D-8BBE98C6357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2500" y="6096770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12" name="Picture 5">
              <a:extLst>
                <a:ext uri="{FF2B5EF4-FFF2-40B4-BE49-F238E27FC236}">
                  <a16:creationId xmlns:a16="http://schemas.microsoft.com/office/drawing/2014/main" id="{E545B29D-28BC-456D-A765-E6ACEB2797F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9294" y="6062061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13" name="Picture 6">
              <a:extLst>
                <a:ext uri="{FF2B5EF4-FFF2-40B4-BE49-F238E27FC236}">
                  <a16:creationId xmlns:a16="http://schemas.microsoft.com/office/drawing/2014/main" id="{DD74A037-5070-4351-B133-5C53D22B42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301574" y="6140775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14" name="Picture 7">
              <a:extLst>
                <a:ext uri="{FF2B5EF4-FFF2-40B4-BE49-F238E27FC236}">
                  <a16:creationId xmlns:a16="http://schemas.microsoft.com/office/drawing/2014/main" id="{78124B72-FDB4-4472-AFB9-A67329D6BB2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0069" y="6064765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15" name="Picture 8">
              <a:extLst>
                <a:ext uri="{FF2B5EF4-FFF2-40B4-BE49-F238E27FC236}">
                  <a16:creationId xmlns:a16="http://schemas.microsoft.com/office/drawing/2014/main" id="{429DAC9B-37C9-4915-AE28-DC2CBF397FE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31654" y="6187688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16" name="Picture 9">
              <a:extLst>
                <a:ext uri="{FF2B5EF4-FFF2-40B4-BE49-F238E27FC236}">
                  <a16:creationId xmlns:a16="http://schemas.microsoft.com/office/drawing/2014/main" id="{9F45ACCE-C250-4ED0-8594-2023369BF40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872142" y="6092180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17" name="Picture 10">
              <a:extLst>
                <a:ext uri="{FF2B5EF4-FFF2-40B4-BE49-F238E27FC236}">
                  <a16:creationId xmlns:a16="http://schemas.microsoft.com/office/drawing/2014/main" id="{95AAE067-6206-421E-897D-6F27D013A76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50538" y="6140776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18" name="Picture 11">
              <a:extLst>
                <a:ext uri="{FF2B5EF4-FFF2-40B4-BE49-F238E27FC236}">
                  <a16:creationId xmlns:a16="http://schemas.microsoft.com/office/drawing/2014/main" id="{B66FFE6E-BD4C-4F60-8FD9-C5C3B615077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888262" y="6092179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19" name="Picture 12">
              <a:extLst>
                <a:ext uri="{FF2B5EF4-FFF2-40B4-BE49-F238E27FC236}">
                  <a16:creationId xmlns:a16="http://schemas.microsoft.com/office/drawing/2014/main" id="{D9052794-B670-46F2-B86F-3B898B0B87A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20310" y="6195453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20" name="Picture 13">
              <a:extLst>
                <a:ext uri="{FF2B5EF4-FFF2-40B4-BE49-F238E27FC236}">
                  <a16:creationId xmlns:a16="http://schemas.microsoft.com/office/drawing/2014/main" id="{665C3A3A-CD4C-4A96-ACC2-945F14A74A4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4858034" y="6187688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21" name="Picture 14">
              <a:extLst>
                <a:ext uri="{FF2B5EF4-FFF2-40B4-BE49-F238E27FC236}">
                  <a16:creationId xmlns:a16="http://schemas.microsoft.com/office/drawing/2014/main" id="{FE878BBA-A9F9-4F6C-BC0B-E5DD5FD7D55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5286676" y="6100889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22" name="Picture 15">
              <a:extLst>
                <a:ext uri="{FF2B5EF4-FFF2-40B4-BE49-F238E27FC236}">
                  <a16:creationId xmlns:a16="http://schemas.microsoft.com/office/drawing/2014/main" id="{02D925DD-EE2D-4467-AC06-B3B0F5AE9F5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18724" y="6092178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23" name="Picture 16">
              <a:extLst>
                <a:ext uri="{FF2B5EF4-FFF2-40B4-BE49-F238E27FC236}">
                  <a16:creationId xmlns:a16="http://schemas.microsoft.com/office/drawing/2014/main" id="{A0FC793B-BC07-4B31-BAEA-3CE1F81BDA6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139432" y="6195453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24" name="Picture 17">
              <a:extLst>
                <a:ext uri="{FF2B5EF4-FFF2-40B4-BE49-F238E27FC236}">
                  <a16:creationId xmlns:a16="http://schemas.microsoft.com/office/drawing/2014/main" id="{F656441D-A4A1-47E7-A6E4-1F338D98F91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09137" y="6120181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25" name="Picture 18">
              <a:extLst>
                <a:ext uri="{FF2B5EF4-FFF2-40B4-BE49-F238E27FC236}">
                  <a16:creationId xmlns:a16="http://schemas.microsoft.com/office/drawing/2014/main" id="{CDC351A5-9284-42DA-BEDF-0E8DEB61900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7099425" y="6089210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26" name="Picture 19">
              <a:extLst>
                <a:ext uri="{FF2B5EF4-FFF2-40B4-BE49-F238E27FC236}">
                  <a16:creationId xmlns:a16="http://schemas.microsoft.com/office/drawing/2014/main" id="{B26FD2A9-A61D-4AFE-8FFE-2E5FEC52389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46308" y="6148214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27" name="Picture 20">
              <a:extLst>
                <a:ext uri="{FF2B5EF4-FFF2-40B4-BE49-F238E27FC236}">
                  <a16:creationId xmlns:a16="http://schemas.microsoft.com/office/drawing/2014/main" id="{16950B64-40B1-4D38-BE2F-03098595687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56259" y="6177046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28" name="Picture 21">
              <a:extLst>
                <a:ext uri="{FF2B5EF4-FFF2-40B4-BE49-F238E27FC236}">
                  <a16:creationId xmlns:a16="http://schemas.microsoft.com/office/drawing/2014/main" id="{7AFD88B1-434E-44E8-BADC-E33A492AF2C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17291" y="6177046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29" name="Picture 22">
              <a:extLst>
                <a:ext uri="{FF2B5EF4-FFF2-40B4-BE49-F238E27FC236}">
                  <a16:creationId xmlns:a16="http://schemas.microsoft.com/office/drawing/2014/main" id="{FB2025D9-C612-4FB3-9114-098903E7ACA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13093" y="6123973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8" name="Picture 27">
            <a:extLst>
              <a:ext uri="{FF2B5EF4-FFF2-40B4-BE49-F238E27FC236}">
                <a16:creationId xmlns:a16="http://schemas.microsoft.com/office/drawing/2014/main" id="{45052E99-3223-4660-8E10-4665F636D99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356" t="41857" r="68741" b="19059"/>
          <a:stretch/>
        </p:blipFill>
        <p:spPr>
          <a:xfrm>
            <a:off x="1734788" y="1069519"/>
            <a:ext cx="3760631" cy="28591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778BDB23-0575-4E9D-ABE0-FD71384749D3}"/>
              </a:ext>
            </a:extLst>
          </p:cNvPr>
          <p:cNvGrpSpPr>
            <a:grpSpLocks/>
          </p:cNvGrpSpPr>
          <p:nvPr/>
        </p:nvGrpSpPr>
        <p:grpSpPr bwMode="auto">
          <a:xfrm>
            <a:off x="3938588" y="1497013"/>
            <a:ext cx="3446462" cy="3732212"/>
            <a:chOff x="2414327" y="1497457"/>
            <a:chExt cx="3446587" cy="3731743"/>
          </a:xfrm>
        </p:grpSpPr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5E6DA595-C2CB-4369-856E-189CACC43E6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27992" t="21082" r="60288" b="47962"/>
            <a:stretch/>
          </p:blipFill>
          <p:spPr>
            <a:xfrm>
              <a:off x="3347864" y="1497457"/>
              <a:ext cx="2513050" cy="3731743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3" name="Curved Up Arrow 2">
              <a:extLst>
                <a:ext uri="{FF2B5EF4-FFF2-40B4-BE49-F238E27FC236}">
                  <a16:creationId xmlns:a16="http://schemas.microsoft.com/office/drawing/2014/main" id="{71B07CCA-A9BB-42A7-B01A-CF1B472A6E0F}"/>
                </a:ext>
              </a:extLst>
            </p:cNvPr>
            <p:cNvSpPr/>
            <p:nvPr/>
          </p:nvSpPr>
          <p:spPr>
            <a:xfrm rot="2407342">
              <a:off x="2414327" y="3899042"/>
              <a:ext cx="1451028" cy="573016"/>
            </a:xfrm>
            <a:prstGeom prst="curvedUp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>
                <a:solidFill>
                  <a:prstClr val="black"/>
                </a:solidFill>
                <a:latin typeface="Calibri"/>
              </a:endParaRP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AD0FFCB7-B86C-4B3C-9DE0-1CD571AF97E5}"/>
              </a:ext>
            </a:extLst>
          </p:cNvPr>
          <p:cNvGrpSpPr>
            <a:grpSpLocks/>
          </p:cNvGrpSpPr>
          <p:nvPr/>
        </p:nvGrpSpPr>
        <p:grpSpPr bwMode="auto">
          <a:xfrm>
            <a:off x="7002464" y="1201738"/>
            <a:ext cx="3400425" cy="3270250"/>
            <a:chOff x="5478767" y="1201176"/>
            <a:chExt cx="3399347" cy="3270057"/>
          </a:xfrm>
        </p:grpSpPr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A59C99BA-3D76-42B5-A20A-F021E943F25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1824" t="57834" r="77805" b="11006"/>
            <a:stretch/>
          </p:blipFill>
          <p:spPr>
            <a:xfrm rot="263235">
              <a:off x="5685958" y="1201176"/>
              <a:ext cx="3192156" cy="2745253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34" name="Curved Up Arrow 33">
              <a:extLst>
                <a:ext uri="{FF2B5EF4-FFF2-40B4-BE49-F238E27FC236}">
                  <a16:creationId xmlns:a16="http://schemas.microsoft.com/office/drawing/2014/main" id="{4FBF25CD-8487-4E83-BA6F-131930CF899F}"/>
                </a:ext>
              </a:extLst>
            </p:cNvPr>
            <p:cNvSpPr/>
            <p:nvPr/>
          </p:nvSpPr>
          <p:spPr>
            <a:xfrm rot="20253431">
              <a:off x="5478767" y="3899767"/>
              <a:ext cx="1450515" cy="571466"/>
            </a:xfrm>
            <a:prstGeom prst="curvedUp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35" name="Title 1">
            <a:extLst>
              <a:ext uri="{FF2B5EF4-FFF2-40B4-BE49-F238E27FC236}">
                <a16:creationId xmlns:a16="http://schemas.microsoft.com/office/drawing/2014/main" id="{B5FD168C-B791-4684-B6F9-B8E82B208DF8}"/>
              </a:ext>
            </a:extLst>
          </p:cNvPr>
          <p:cNvSpPr txBox="1">
            <a:spLocks/>
          </p:cNvSpPr>
          <p:nvPr/>
        </p:nvSpPr>
        <p:spPr>
          <a:xfrm>
            <a:off x="2413000" y="5876926"/>
            <a:ext cx="7488238" cy="322263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6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r>
              <a:rPr lang="en-GB" sz="1400" dirty="0">
                <a:solidFill>
                  <a:prstClr val="black"/>
                </a:solidFill>
                <a:latin typeface="Calibri"/>
                <a:cs typeface="Arial" pitchFamily="34" charset="0"/>
              </a:rPr>
              <a:t>Photo courtesy of  </a:t>
            </a:r>
            <a:r>
              <a:rPr lang="en-GB" sz="1400" dirty="0" err="1">
                <a:solidFill>
                  <a:prstClr val="black"/>
                </a:solidFill>
                <a:latin typeface="Calibri"/>
                <a:cs typeface="Arial" pitchFamily="34" charset="0"/>
              </a:rPr>
              <a:t>teemu_fi</a:t>
            </a:r>
            <a:r>
              <a:rPr lang="en-GB" sz="1400" dirty="0">
                <a:solidFill>
                  <a:prstClr val="black"/>
                </a:solidFill>
                <a:latin typeface="Calibri"/>
                <a:cs typeface="Arial" pitchFamily="34" charset="0"/>
              </a:rPr>
              <a:t> &amp; </a:t>
            </a:r>
            <a:r>
              <a:rPr lang="en-GB" sz="1400" dirty="0" err="1">
                <a:solidFill>
                  <a:prstClr val="black"/>
                </a:solidFill>
                <a:latin typeface="Calibri"/>
                <a:cs typeface="Arial" pitchFamily="34" charset="0"/>
              </a:rPr>
              <a:t>duncancooke.happydayz</a:t>
            </a:r>
            <a:r>
              <a:rPr lang="en-GB" sz="1400" dirty="0">
                <a:solidFill>
                  <a:prstClr val="black"/>
                </a:solidFill>
                <a:latin typeface="Calibri"/>
                <a:cs typeface="Arial" pitchFamily="34" charset="0"/>
              </a:rPr>
              <a:t> &amp; </a:t>
            </a:r>
            <a:r>
              <a:rPr lang="en-GB" sz="1400" dirty="0" err="1">
                <a:solidFill>
                  <a:prstClr val="black"/>
                </a:solidFill>
                <a:latin typeface="Calibri"/>
                <a:cs typeface="Arial" pitchFamily="34" charset="0"/>
              </a:rPr>
              <a:t>patrikrosenfield</a:t>
            </a:r>
            <a:r>
              <a:rPr lang="en-GB" sz="1400" dirty="0">
                <a:solidFill>
                  <a:prstClr val="black"/>
                </a:solidFill>
                <a:latin typeface="Calibri"/>
                <a:cs typeface="Arial" pitchFamily="34" charset="0"/>
              </a:rPr>
              <a:t>(@flickr.com) - granted under creative commons licence - attribution</a:t>
            </a:r>
          </a:p>
        </p:txBody>
      </p:sp>
      <p:pic>
        <p:nvPicPr>
          <p:cNvPr id="4103" name="Picture 5">
            <a:extLst>
              <a:ext uri="{FF2B5EF4-FFF2-40B4-BE49-F238E27FC236}">
                <a16:creationId xmlns:a16="http://schemas.microsoft.com/office/drawing/2014/main" id="{DE75CFE0-6905-4587-88FF-FCF6EF19A57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1" y="115888"/>
            <a:ext cx="7993063" cy="123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FD6628F-D40B-4FBD-9B25-A2B76496622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5213" y="4175126"/>
            <a:ext cx="7643812" cy="176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3">
            <a:extLst>
              <a:ext uri="{FF2B5EF4-FFF2-40B4-BE49-F238E27FC236}">
                <a16:creationId xmlns:a16="http://schemas.microsoft.com/office/drawing/2014/main" id="{09EC261D-6942-432C-BEB6-E0B5444E370E}"/>
              </a:ext>
            </a:extLst>
          </p:cNvPr>
          <p:cNvGrpSpPr>
            <a:grpSpLocks/>
          </p:cNvGrpSpPr>
          <p:nvPr/>
        </p:nvGrpSpPr>
        <p:grpSpPr bwMode="auto">
          <a:xfrm>
            <a:off x="1343025" y="6096000"/>
            <a:ext cx="9602788" cy="1004888"/>
            <a:chOff x="-124802" y="6031941"/>
            <a:chExt cx="9601991" cy="1006005"/>
          </a:xfrm>
        </p:grpSpPr>
        <p:pic>
          <p:nvPicPr>
            <p:cNvPr id="5130" name="Picture 10" descr="Portrait with Footer.png">
              <a:extLst>
                <a:ext uri="{FF2B5EF4-FFF2-40B4-BE49-F238E27FC236}">
                  <a16:creationId xmlns:a16="http://schemas.microsoft.com/office/drawing/2014/main" id="{69A0C2AB-42AD-408F-AE2E-AF7B75789BB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950" y="6453188"/>
              <a:ext cx="1008063" cy="327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31" name="Picture 2">
              <a:extLst>
                <a:ext uri="{FF2B5EF4-FFF2-40B4-BE49-F238E27FC236}">
                  <a16:creationId xmlns:a16="http://schemas.microsoft.com/office/drawing/2014/main" id="{E9D3FCB2-F643-47EB-B50F-B31005293C7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24802" y="6031941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32" name="Picture 4">
              <a:extLst>
                <a:ext uri="{FF2B5EF4-FFF2-40B4-BE49-F238E27FC236}">
                  <a16:creationId xmlns:a16="http://schemas.microsoft.com/office/drawing/2014/main" id="{32767BCD-2087-4873-8ADF-81AEC5A5247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2500" y="6096770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33" name="Picture 5">
              <a:extLst>
                <a:ext uri="{FF2B5EF4-FFF2-40B4-BE49-F238E27FC236}">
                  <a16:creationId xmlns:a16="http://schemas.microsoft.com/office/drawing/2014/main" id="{9A2E6529-F110-4853-B63D-04FFF7DB3BA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9294" y="6062061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34" name="Picture 6">
              <a:extLst>
                <a:ext uri="{FF2B5EF4-FFF2-40B4-BE49-F238E27FC236}">
                  <a16:creationId xmlns:a16="http://schemas.microsoft.com/office/drawing/2014/main" id="{C3B15846-BA77-4E10-A26F-1E3C6D1A3B5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301574" y="6140775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35" name="Picture 7">
              <a:extLst>
                <a:ext uri="{FF2B5EF4-FFF2-40B4-BE49-F238E27FC236}">
                  <a16:creationId xmlns:a16="http://schemas.microsoft.com/office/drawing/2014/main" id="{8269406A-3C8B-469F-8188-73BE30206DA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0069" y="6064765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36" name="Picture 8">
              <a:extLst>
                <a:ext uri="{FF2B5EF4-FFF2-40B4-BE49-F238E27FC236}">
                  <a16:creationId xmlns:a16="http://schemas.microsoft.com/office/drawing/2014/main" id="{142D154D-633F-42B6-AA10-8E5BD272454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31654" y="6187688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37" name="Picture 9">
              <a:extLst>
                <a:ext uri="{FF2B5EF4-FFF2-40B4-BE49-F238E27FC236}">
                  <a16:creationId xmlns:a16="http://schemas.microsoft.com/office/drawing/2014/main" id="{25CA5020-5CF6-418E-81B8-74400E115A8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872142" y="6092180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38" name="Picture 10">
              <a:extLst>
                <a:ext uri="{FF2B5EF4-FFF2-40B4-BE49-F238E27FC236}">
                  <a16:creationId xmlns:a16="http://schemas.microsoft.com/office/drawing/2014/main" id="{DE22E449-C61E-408D-ACF3-ED518786BEB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50538" y="6140776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39" name="Picture 11">
              <a:extLst>
                <a:ext uri="{FF2B5EF4-FFF2-40B4-BE49-F238E27FC236}">
                  <a16:creationId xmlns:a16="http://schemas.microsoft.com/office/drawing/2014/main" id="{FAA5C31D-3915-4D8C-B20B-C55F54123DA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888262" y="6092179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40" name="Picture 12">
              <a:extLst>
                <a:ext uri="{FF2B5EF4-FFF2-40B4-BE49-F238E27FC236}">
                  <a16:creationId xmlns:a16="http://schemas.microsoft.com/office/drawing/2014/main" id="{F8977DFE-78ED-4848-8C46-241FD6F2E41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20310" y="6195453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41" name="Picture 13">
              <a:extLst>
                <a:ext uri="{FF2B5EF4-FFF2-40B4-BE49-F238E27FC236}">
                  <a16:creationId xmlns:a16="http://schemas.microsoft.com/office/drawing/2014/main" id="{7D36071B-EC3F-44A1-8741-8A253EA60DD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4858034" y="6187688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42" name="Picture 14">
              <a:extLst>
                <a:ext uri="{FF2B5EF4-FFF2-40B4-BE49-F238E27FC236}">
                  <a16:creationId xmlns:a16="http://schemas.microsoft.com/office/drawing/2014/main" id="{C9EF75B4-0707-4C67-A044-02D87DB59FF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5286676" y="6100889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43" name="Picture 15">
              <a:extLst>
                <a:ext uri="{FF2B5EF4-FFF2-40B4-BE49-F238E27FC236}">
                  <a16:creationId xmlns:a16="http://schemas.microsoft.com/office/drawing/2014/main" id="{EAAB9830-59B2-4A2C-B9A9-70AC34B6DAD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18724" y="6092178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44" name="Picture 16">
              <a:extLst>
                <a:ext uri="{FF2B5EF4-FFF2-40B4-BE49-F238E27FC236}">
                  <a16:creationId xmlns:a16="http://schemas.microsoft.com/office/drawing/2014/main" id="{94C0C1AB-5305-4A8F-9209-EC2F2AF884E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139432" y="6195453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45" name="Picture 17">
              <a:extLst>
                <a:ext uri="{FF2B5EF4-FFF2-40B4-BE49-F238E27FC236}">
                  <a16:creationId xmlns:a16="http://schemas.microsoft.com/office/drawing/2014/main" id="{942D9381-F785-465E-BCCC-C2DD4CE49ED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09137" y="6120181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46" name="Picture 18">
              <a:extLst>
                <a:ext uri="{FF2B5EF4-FFF2-40B4-BE49-F238E27FC236}">
                  <a16:creationId xmlns:a16="http://schemas.microsoft.com/office/drawing/2014/main" id="{1C6E3652-07A5-4360-B3DC-D0ADC3AF416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7099425" y="6089210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47" name="Picture 19">
              <a:extLst>
                <a:ext uri="{FF2B5EF4-FFF2-40B4-BE49-F238E27FC236}">
                  <a16:creationId xmlns:a16="http://schemas.microsoft.com/office/drawing/2014/main" id="{B087582C-1E05-4AF2-BF00-12B0705BADE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46308" y="6148214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48" name="Picture 20">
              <a:extLst>
                <a:ext uri="{FF2B5EF4-FFF2-40B4-BE49-F238E27FC236}">
                  <a16:creationId xmlns:a16="http://schemas.microsoft.com/office/drawing/2014/main" id="{E7FDFACC-2C9D-4BFE-9970-D580E51632F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56259" y="6177046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49" name="Picture 21">
              <a:extLst>
                <a:ext uri="{FF2B5EF4-FFF2-40B4-BE49-F238E27FC236}">
                  <a16:creationId xmlns:a16="http://schemas.microsoft.com/office/drawing/2014/main" id="{1BBE5FA2-AB2E-47AB-AED0-574D98A98BE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17291" y="6177046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50" name="Picture 22">
              <a:extLst>
                <a:ext uri="{FF2B5EF4-FFF2-40B4-BE49-F238E27FC236}">
                  <a16:creationId xmlns:a16="http://schemas.microsoft.com/office/drawing/2014/main" id="{503D252E-8963-4EB6-98E1-3AB232C5065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13093" y="6123973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5" name="Title 1">
            <a:extLst>
              <a:ext uri="{FF2B5EF4-FFF2-40B4-BE49-F238E27FC236}">
                <a16:creationId xmlns:a16="http://schemas.microsoft.com/office/drawing/2014/main" id="{18288C4D-B38A-478F-99C9-42BD960896E7}"/>
              </a:ext>
            </a:extLst>
          </p:cNvPr>
          <p:cNvSpPr txBox="1">
            <a:spLocks/>
          </p:cNvSpPr>
          <p:nvPr/>
        </p:nvSpPr>
        <p:spPr>
          <a:xfrm>
            <a:off x="2413000" y="5876926"/>
            <a:ext cx="7488238" cy="322263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r>
              <a:rPr lang="en-GB" sz="1000" dirty="0">
                <a:solidFill>
                  <a:prstClr val="black"/>
                </a:solidFill>
                <a:latin typeface="Calibri"/>
                <a:cs typeface="Arial" pitchFamily="34" charset="0"/>
              </a:rPr>
              <a:t>Photo courtesy of mamboman1&amp;bearseye(@flickr.com) - granted under creative commons licence - attribution</a:t>
            </a: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8014F903-2881-4790-80A0-158A9F38789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314" t="41531" r="69657" b="25680"/>
          <a:stretch/>
        </p:blipFill>
        <p:spPr>
          <a:xfrm rot="21291228">
            <a:off x="1829479" y="1508373"/>
            <a:ext cx="4565489" cy="28994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89B9241A-7AF0-4BE3-BA2A-4B1101CD413B}"/>
              </a:ext>
            </a:extLst>
          </p:cNvPr>
          <p:cNvGrpSpPr>
            <a:grpSpLocks/>
          </p:cNvGrpSpPr>
          <p:nvPr/>
        </p:nvGrpSpPr>
        <p:grpSpPr bwMode="auto">
          <a:xfrm>
            <a:off x="5700713" y="1393826"/>
            <a:ext cx="4487862" cy="3548063"/>
            <a:chOff x="4177181" y="1393639"/>
            <a:chExt cx="4487735" cy="3548678"/>
          </a:xfrm>
        </p:grpSpPr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77D2D138-1DFB-4F60-BD86-BA716008F81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1415" t="22690" r="80658" b="46332"/>
            <a:stretch/>
          </p:blipFill>
          <p:spPr>
            <a:xfrm>
              <a:off x="5012476" y="1393639"/>
              <a:ext cx="3652440" cy="3548678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38" name="Curved Up Arrow 37">
              <a:extLst>
                <a:ext uri="{FF2B5EF4-FFF2-40B4-BE49-F238E27FC236}">
                  <a16:creationId xmlns:a16="http://schemas.microsoft.com/office/drawing/2014/main" id="{82746C77-12AF-4E2F-B873-8AE0ABD06C42}"/>
                </a:ext>
              </a:extLst>
            </p:cNvPr>
            <p:cNvSpPr/>
            <p:nvPr/>
          </p:nvSpPr>
          <p:spPr>
            <a:xfrm rot="520365">
              <a:off x="4177181" y="4037285"/>
              <a:ext cx="1450934" cy="573186"/>
            </a:xfrm>
            <a:prstGeom prst="curvedUp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>
                <a:solidFill>
                  <a:prstClr val="black"/>
                </a:solidFill>
                <a:latin typeface="Calibri"/>
              </a:endParaRPr>
            </a:p>
          </p:txBody>
        </p:sp>
      </p:grpSp>
      <p:pic>
        <p:nvPicPr>
          <p:cNvPr id="5126" name="Picture 38">
            <a:extLst>
              <a:ext uri="{FF2B5EF4-FFF2-40B4-BE49-F238E27FC236}">
                <a16:creationId xmlns:a16="http://schemas.microsoft.com/office/drawing/2014/main" id="{B1CD9BB7-673D-4F65-AA69-D75B62A538E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1" y="115888"/>
            <a:ext cx="7993063" cy="123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694C76B-F598-4CBA-9CF3-4BDD60BDB19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1988" y="4719639"/>
            <a:ext cx="626745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FA28CA1-6E7C-4258-A737-D99E0E7E1E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826" y="4221163"/>
            <a:ext cx="8297863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CFB7937E-89F3-43CF-8CF1-6FE32D793CE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9250" t="43161" r="2537" b="20426"/>
          <a:stretch/>
        </p:blipFill>
        <p:spPr>
          <a:xfrm rot="225911" flipH="1">
            <a:off x="6381935" y="1187823"/>
            <a:ext cx="3978568" cy="28869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6148" name="Group 3">
            <a:extLst>
              <a:ext uri="{FF2B5EF4-FFF2-40B4-BE49-F238E27FC236}">
                <a16:creationId xmlns:a16="http://schemas.microsoft.com/office/drawing/2014/main" id="{1AD96515-495F-4A90-BC90-321C7AF71018}"/>
              </a:ext>
            </a:extLst>
          </p:cNvPr>
          <p:cNvGrpSpPr>
            <a:grpSpLocks/>
          </p:cNvGrpSpPr>
          <p:nvPr/>
        </p:nvGrpSpPr>
        <p:grpSpPr bwMode="auto">
          <a:xfrm>
            <a:off x="1343025" y="6096000"/>
            <a:ext cx="9602788" cy="1004888"/>
            <a:chOff x="-124802" y="6031941"/>
            <a:chExt cx="9601991" cy="1006005"/>
          </a:xfrm>
        </p:grpSpPr>
        <p:pic>
          <p:nvPicPr>
            <p:cNvPr id="6156" name="Picture 10" descr="Portrait with Footer.png">
              <a:extLst>
                <a:ext uri="{FF2B5EF4-FFF2-40B4-BE49-F238E27FC236}">
                  <a16:creationId xmlns:a16="http://schemas.microsoft.com/office/drawing/2014/main" id="{09B7D6D2-53A8-428E-91F4-7F7A79B5EDA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950" y="6453188"/>
              <a:ext cx="1008063" cy="327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7" name="Picture 2">
              <a:extLst>
                <a:ext uri="{FF2B5EF4-FFF2-40B4-BE49-F238E27FC236}">
                  <a16:creationId xmlns:a16="http://schemas.microsoft.com/office/drawing/2014/main" id="{9772609D-DBE4-4911-AF56-D046BAA39A8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24802" y="6031941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8" name="Picture 4">
              <a:extLst>
                <a:ext uri="{FF2B5EF4-FFF2-40B4-BE49-F238E27FC236}">
                  <a16:creationId xmlns:a16="http://schemas.microsoft.com/office/drawing/2014/main" id="{622B86D1-A07A-4C95-BA7C-C72D0764687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2500" y="6096770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9" name="Picture 5">
              <a:extLst>
                <a:ext uri="{FF2B5EF4-FFF2-40B4-BE49-F238E27FC236}">
                  <a16:creationId xmlns:a16="http://schemas.microsoft.com/office/drawing/2014/main" id="{FE9CAA2B-D6D9-4851-80D5-7E679D6A491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9294" y="6062061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60" name="Picture 6">
              <a:extLst>
                <a:ext uri="{FF2B5EF4-FFF2-40B4-BE49-F238E27FC236}">
                  <a16:creationId xmlns:a16="http://schemas.microsoft.com/office/drawing/2014/main" id="{6A71264B-7DA1-4C67-8C12-A2C4302A896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301574" y="6140775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61" name="Picture 7">
              <a:extLst>
                <a:ext uri="{FF2B5EF4-FFF2-40B4-BE49-F238E27FC236}">
                  <a16:creationId xmlns:a16="http://schemas.microsoft.com/office/drawing/2014/main" id="{75AD6B85-DABC-48EC-8904-48A3CBB1E19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0069" y="6064765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62" name="Picture 8">
              <a:extLst>
                <a:ext uri="{FF2B5EF4-FFF2-40B4-BE49-F238E27FC236}">
                  <a16:creationId xmlns:a16="http://schemas.microsoft.com/office/drawing/2014/main" id="{C693F034-FA3F-495A-95A8-0187204D04E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31654" y="6187688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63" name="Picture 9">
              <a:extLst>
                <a:ext uri="{FF2B5EF4-FFF2-40B4-BE49-F238E27FC236}">
                  <a16:creationId xmlns:a16="http://schemas.microsoft.com/office/drawing/2014/main" id="{B2FE8F62-510C-4467-83AE-809EB076883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872142" y="6092180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64" name="Picture 10">
              <a:extLst>
                <a:ext uri="{FF2B5EF4-FFF2-40B4-BE49-F238E27FC236}">
                  <a16:creationId xmlns:a16="http://schemas.microsoft.com/office/drawing/2014/main" id="{7E96AB42-A8E7-4AB6-AAD4-1DB0A7638AC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50538" y="6140776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65" name="Picture 11">
              <a:extLst>
                <a:ext uri="{FF2B5EF4-FFF2-40B4-BE49-F238E27FC236}">
                  <a16:creationId xmlns:a16="http://schemas.microsoft.com/office/drawing/2014/main" id="{B53DF381-BD72-4A24-A83F-42B674AFE07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888262" y="6092179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66" name="Picture 12">
              <a:extLst>
                <a:ext uri="{FF2B5EF4-FFF2-40B4-BE49-F238E27FC236}">
                  <a16:creationId xmlns:a16="http://schemas.microsoft.com/office/drawing/2014/main" id="{5A60C372-781B-4815-9A3D-508FCA0AE40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20310" y="6195453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67" name="Picture 13">
              <a:extLst>
                <a:ext uri="{FF2B5EF4-FFF2-40B4-BE49-F238E27FC236}">
                  <a16:creationId xmlns:a16="http://schemas.microsoft.com/office/drawing/2014/main" id="{36B22702-1154-48EC-A2A7-81AE7142B7F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4858034" y="6187688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68" name="Picture 14">
              <a:extLst>
                <a:ext uri="{FF2B5EF4-FFF2-40B4-BE49-F238E27FC236}">
                  <a16:creationId xmlns:a16="http://schemas.microsoft.com/office/drawing/2014/main" id="{0FE06227-ADF9-434F-A546-B0E1BEE305F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5286676" y="6100889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69" name="Picture 15">
              <a:extLst>
                <a:ext uri="{FF2B5EF4-FFF2-40B4-BE49-F238E27FC236}">
                  <a16:creationId xmlns:a16="http://schemas.microsoft.com/office/drawing/2014/main" id="{FBF2681E-E91D-4698-AFAF-F92E24D2691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18724" y="6092178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70" name="Picture 16">
              <a:extLst>
                <a:ext uri="{FF2B5EF4-FFF2-40B4-BE49-F238E27FC236}">
                  <a16:creationId xmlns:a16="http://schemas.microsoft.com/office/drawing/2014/main" id="{D5F50355-1364-40F4-85B8-77220C0F3CF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139432" y="6195453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71" name="Picture 17">
              <a:extLst>
                <a:ext uri="{FF2B5EF4-FFF2-40B4-BE49-F238E27FC236}">
                  <a16:creationId xmlns:a16="http://schemas.microsoft.com/office/drawing/2014/main" id="{3BD98A32-85E5-4E55-9F30-549724772F8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09137" y="6120181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72" name="Picture 18">
              <a:extLst>
                <a:ext uri="{FF2B5EF4-FFF2-40B4-BE49-F238E27FC236}">
                  <a16:creationId xmlns:a16="http://schemas.microsoft.com/office/drawing/2014/main" id="{723A44AB-3C8E-417B-8AFB-AD1D45B2C82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7099425" y="6089210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73" name="Picture 19">
              <a:extLst>
                <a:ext uri="{FF2B5EF4-FFF2-40B4-BE49-F238E27FC236}">
                  <a16:creationId xmlns:a16="http://schemas.microsoft.com/office/drawing/2014/main" id="{58107858-2833-4480-845B-0CF5D3C3326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46308" y="6148214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74" name="Picture 20">
              <a:extLst>
                <a:ext uri="{FF2B5EF4-FFF2-40B4-BE49-F238E27FC236}">
                  <a16:creationId xmlns:a16="http://schemas.microsoft.com/office/drawing/2014/main" id="{B5CE3FEF-ABDD-4C4E-8DB6-CD39318E3FA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56259" y="6177046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75" name="Picture 21">
              <a:extLst>
                <a:ext uri="{FF2B5EF4-FFF2-40B4-BE49-F238E27FC236}">
                  <a16:creationId xmlns:a16="http://schemas.microsoft.com/office/drawing/2014/main" id="{27FB5F5E-4302-486E-BDCC-935C33B91D8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17291" y="6177046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76" name="Picture 22">
              <a:extLst>
                <a:ext uri="{FF2B5EF4-FFF2-40B4-BE49-F238E27FC236}">
                  <a16:creationId xmlns:a16="http://schemas.microsoft.com/office/drawing/2014/main" id="{85CFE7F3-2DDC-4186-8901-2D588964966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13093" y="6123973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5" name="Title 1">
            <a:extLst>
              <a:ext uri="{FF2B5EF4-FFF2-40B4-BE49-F238E27FC236}">
                <a16:creationId xmlns:a16="http://schemas.microsoft.com/office/drawing/2014/main" id="{BF64AF03-18B5-4485-86E6-FD407CE95C0D}"/>
              </a:ext>
            </a:extLst>
          </p:cNvPr>
          <p:cNvSpPr txBox="1">
            <a:spLocks/>
          </p:cNvSpPr>
          <p:nvPr/>
        </p:nvSpPr>
        <p:spPr>
          <a:xfrm>
            <a:off x="2413000" y="5876926"/>
            <a:ext cx="7488238" cy="322263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r>
              <a:rPr lang="en-GB" sz="1000" dirty="0">
                <a:solidFill>
                  <a:prstClr val="black"/>
                </a:solidFill>
                <a:latin typeface="Calibri"/>
                <a:cs typeface="Arial" pitchFamily="34" charset="0"/>
              </a:rPr>
              <a:t>Photo courtesy of cornet&amp;*k-</a:t>
            </a:r>
            <a:r>
              <a:rPr lang="en-GB" sz="1000" dirty="0" err="1">
                <a:solidFill>
                  <a:prstClr val="black"/>
                </a:solidFill>
                <a:latin typeface="Calibri"/>
                <a:cs typeface="Arial" pitchFamily="34" charset="0"/>
              </a:rPr>
              <a:t>vn</a:t>
            </a:r>
            <a:r>
              <a:rPr lang="en-GB" sz="1000" dirty="0">
                <a:solidFill>
                  <a:prstClr val="black"/>
                </a:solidFill>
                <a:latin typeface="Calibri"/>
                <a:cs typeface="Arial" pitchFamily="34" charset="0"/>
              </a:rPr>
              <a:t>**</a:t>
            </a:r>
            <a:r>
              <a:rPr lang="en-GB" sz="1000" dirty="0" err="1">
                <a:solidFill>
                  <a:prstClr val="black"/>
                </a:solidFill>
                <a:latin typeface="Calibri"/>
                <a:cs typeface="Arial" pitchFamily="34" charset="0"/>
              </a:rPr>
              <a:t>stevecooper</a:t>
            </a:r>
            <a:r>
              <a:rPr lang="en-GB" sz="1000" dirty="0">
                <a:solidFill>
                  <a:prstClr val="black"/>
                </a:solidFill>
                <a:latin typeface="Calibri"/>
                <a:cs typeface="Arial" pitchFamily="34" charset="0"/>
              </a:rPr>
              <a:t>(@flickr.com) - granted under creative commons licence - attribution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DC6CE9AB-FD02-4FB5-89F2-8554A88DEB8B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5619" t="48044" r="42499" b="28755"/>
          <a:stretch/>
        </p:blipFill>
        <p:spPr>
          <a:xfrm rot="21315568">
            <a:off x="1921719" y="1229143"/>
            <a:ext cx="2899552" cy="31830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D6D8A340-EC1E-4501-839D-9F9AFBD73653}"/>
              </a:ext>
            </a:extLst>
          </p:cNvPr>
          <p:cNvGrpSpPr>
            <a:grpSpLocks/>
          </p:cNvGrpSpPr>
          <p:nvPr/>
        </p:nvGrpSpPr>
        <p:grpSpPr bwMode="auto">
          <a:xfrm>
            <a:off x="3406776" y="2593976"/>
            <a:ext cx="4524375" cy="2703513"/>
            <a:chOff x="1882298" y="2594157"/>
            <a:chExt cx="4524114" cy="2703444"/>
          </a:xfrm>
        </p:grpSpPr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A3586766-12BD-4D90-A514-47C9E00FBD7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66296" t="47147" r="3555" b="15897"/>
            <a:stretch/>
          </p:blipFill>
          <p:spPr>
            <a:xfrm>
              <a:off x="2483768" y="2594157"/>
              <a:ext cx="3922644" cy="2703444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38" name="Curved Up Arrow 37">
              <a:extLst>
                <a:ext uri="{FF2B5EF4-FFF2-40B4-BE49-F238E27FC236}">
                  <a16:creationId xmlns:a16="http://schemas.microsoft.com/office/drawing/2014/main" id="{FA1560E8-33A7-4523-83EA-77B123B5BF76}"/>
                </a:ext>
              </a:extLst>
            </p:cNvPr>
            <p:cNvSpPr/>
            <p:nvPr/>
          </p:nvSpPr>
          <p:spPr>
            <a:xfrm rot="520365">
              <a:off x="1882298" y="4292739"/>
              <a:ext cx="1450891" cy="571485"/>
            </a:xfrm>
            <a:prstGeom prst="curvedUp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>
                <a:solidFill>
                  <a:prstClr val="black"/>
                </a:solidFill>
                <a:latin typeface="Calibri"/>
              </a:endParaRPr>
            </a:p>
          </p:txBody>
        </p:sp>
      </p:grpSp>
      <p:pic>
        <p:nvPicPr>
          <p:cNvPr id="6152" name="Picture 40">
            <a:extLst>
              <a:ext uri="{FF2B5EF4-FFF2-40B4-BE49-F238E27FC236}">
                <a16:creationId xmlns:a16="http://schemas.microsoft.com/office/drawing/2014/main" id="{C19C8742-7F21-45BB-B31B-66B1A2B437A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1" y="115888"/>
            <a:ext cx="7993063" cy="123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" name="Curved Up Arrow 38">
            <a:extLst>
              <a:ext uri="{FF2B5EF4-FFF2-40B4-BE49-F238E27FC236}">
                <a16:creationId xmlns:a16="http://schemas.microsoft.com/office/drawing/2014/main" id="{BCD82A72-96DF-45B0-BF9D-CDBC87F7B5E5}"/>
              </a:ext>
            </a:extLst>
          </p:cNvPr>
          <p:cNvSpPr/>
          <p:nvPr/>
        </p:nvSpPr>
        <p:spPr>
          <a:xfrm rot="7729714" flipH="1">
            <a:off x="5484019" y="2345532"/>
            <a:ext cx="1452563" cy="571500"/>
          </a:xfrm>
          <a:prstGeom prst="curvedUp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black"/>
              </a:solidFill>
              <a:latin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Group 3">
            <a:extLst>
              <a:ext uri="{FF2B5EF4-FFF2-40B4-BE49-F238E27FC236}">
                <a16:creationId xmlns:a16="http://schemas.microsoft.com/office/drawing/2014/main" id="{F106BF6F-9C0A-4883-AB94-EBE905CD8463}"/>
              </a:ext>
            </a:extLst>
          </p:cNvPr>
          <p:cNvGrpSpPr>
            <a:grpSpLocks/>
          </p:cNvGrpSpPr>
          <p:nvPr/>
        </p:nvGrpSpPr>
        <p:grpSpPr bwMode="auto">
          <a:xfrm>
            <a:off x="1343025" y="6096000"/>
            <a:ext cx="9602788" cy="1004888"/>
            <a:chOff x="-124802" y="6031941"/>
            <a:chExt cx="9601991" cy="1006005"/>
          </a:xfrm>
        </p:grpSpPr>
        <p:pic>
          <p:nvPicPr>
            <p:cNvPr id="7178" name="Picture 10" descr="Portrait with Footer.png">
              <a:extLst>
                <a:ext uri="{FF2B5EF4-FFF2-40B4-BE49-F238E27FC236}">
                  <a16:creationId xmlns:a16="http://schemas.microsoft.com/office/drawing/2014/main" id="{BFC6CF26-660C-4713-9E35-B6D524A788F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950" y="6453188"/>
              <a:ext cx="1008063" cy="327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79" name="Picture 2">
              <a:extLst>
                <a:ext uri="{FF2B5EF4-FFF2-40B4-BE49-F238E27FC236}">
                  <a16:creationId xmlns:a16="http://schemas.microsoft.com/office/drawing/2014/main" id="{941E13CC-0779-4495-87E8-C8D8C3C24B4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24802" y="6031941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80" name="Picture 4">
              <a:extLst>
                <a:ext uri="{FF2B5EF4-FFF2-40B4-BE49-F238E27FC236}">
                  <a16:creationId xmlns:a16="http://schemas.microsoft.com/office/drawing/2014/main" id="{C4971F7D-183E-4C3B-BA9A-3C1EBCCE57D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2500" y="6096770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81" name="Picture 5">
              <a:extLst>
                <a:ext uri="{FF2B5EF4-FFF2-40B4-BE49-F238E27FC236}">
                  <a16:creationId xmlns:a16="http://schemas.microsoft.com/office/drawing/2014/main" id="{C470F93D-0404-4891-B637-0A7FDEFF613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9294" y="6062061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82" name="Picture 6">
              <a:extLst>
                <a:ext uri="{FF2B5EF4-FFF2-40B4-BE49-F238E27FC236}">
                  <a16:creationId xmlns:a16="http://schemas.microsoft.com/office/drawing/2014/main" id="{1586FBF1-2C9E-43EB-BC12-26721EB4DF9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301574" y="6140775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83" name="Picture 7">
              <a:extLst>
                <a:ext uri="{FF2B5EF4-FFF2-40B4-BE49-F238E27FC236}">
                  <a16:creationId xmlns:a16="http://schemas.microsoft.com/office/drawing/2014/main" id="{FBD8EB07-57A5-4625-AA2C-34AA83F070B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0069" y="6064765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84" name="Picture 8">
              <a:extLst>
                <a:ext uri="{FF2B5EF4-FFF2-40B4-BE49-F238E27FC236}">
                  <a16:creationId xmlns:a16="http://schemas.microsoft.com/office/drawing/2014/main" id="{95D8C19B-E307-449B-BC46-5FE73627A7B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31654" y="6187688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85" name="Picture 9">
              <a:extLst>
                <a:ext uri="{FF2B5EF4-FFF2-40B4-BE49-F238E27FC236}">
                  <a16:creationId xmlns:a16="http://schemas.microsoft.com/office/drawing/2014/main" id="{71D1666C-4E36-4E55-86D5-F66EC9A54B3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872142" y="6092180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86" name="Picture 10">
              <a:extLst>
                <a:ext uri="{FF2B5EF4-FFF2-40B4-BE49-F238E27FC236}">
                  <a16:creationId xmlns:a16="http://schemas.microsoft.com/office/drawing/2014/main" id="{E174DBBB-3A06-43A7-94EA-A78AB8C4ABA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50538" y="6140776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87" name="Picture 11">
              <a:extLst>
                <a:ext uri="{FF2B5EF4-FFF2-40B4-BE49-F238E27FC236}">
                  <a16:creationId xmlns:a16="http://schemas.microsoft.com/office/drawing/2014/main" id="{89037BBB-11F0-48E0-847E-EE709C0E368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888262" y="6092179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88" name="Picture 12">
              <a:extLst>
                <a:ext uri="{FF2B5EF4-FFF2-40B4-BE49-F238E27FC236}">
                  <a16:creationId xmlns:a16="http://schemas.microsoft.com/office/drawing/2014/main" id="{94327DFE-D883-4F50-914F-4C5E2E9C960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20310" y="6195453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89" name="Picture 13">
              <a:extLst>
                <a:ext uri="{FF2B5EF4-FFF2-40B4-BE49-F238E27FC236}">
                  <a16:creationId xmlns:a16="http://schemas.microsoft.com/office/drawing/2014/main" id="{CA6E5B4C-A69D-49D3-9BD2-FB8F50AACF9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4858034" y="6187688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90" name="Picture 14">
              <a:extLst>
                <a:ext uri="{FF2B5EF4-FFF2-40B4-BE49-F238E27FC236}">
                  <a16:creationId xmlns:a16="http://schemas.microsoft.com/office/drawing/2014/main" id="{C81AD421-0EDE-407E-B5A2-9281CC7A9FE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5286676" y="6100889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91" name="Picture 15">
              <a:extLst>
                <a:ext uri="{FF2B5EF4-FFF2-40B4-BE49-F238E27FC236}">
                  <a16:creationId xmlns:a16="http://schemas.microsoft.com/office/drawing/2014/main" id="{F9B6C42C-A5DD-4851-91E0-C381ED4F093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18724" y="6092178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92" name="Picture 16">
              <a:extLst>
                <a:ext uri="{FF2B5EF4-FFF2-40B4-BE49-F238E27FC236}">
                  <a16:creationId xmlns:a16="http://schemas.microsoft.com/office/drawing/2014/main" id="{B4FE7D7B-49A9-49E3-A0ED-68F8B97904C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139432" y="6195453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93" name="Picture 17">
              <a:extLst>
                <a:ext uri="{FF2B5EF4-FFF2-40B4-BE49-F238E27FC236}">
                  <a16:creationId xmlns:a16="http://schemas.microsoft.com/office/drawing/2014/main" id="{EA14796F-C099-40FD-93D5-B8C6D9AB10F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09137" y="6120181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94" name="Picture 18">
              <a:extLst>
                <a:ext uri="{FF2B5EF4-FFF2-40B4-BE49-F238E27FC236}">
                  <a16:creationId xmlns:a16="http://schemas.microsoft.com/office/drawing/2014/main" id="{A3D18F8F-AEEF-4436-A2E8-0891B72F84A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7099425" y="6089210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95" name="Picture 19">
              <a:extLst>
                <a:ext uri="{FF2B5EF4-FFF2-40B4-BE49-F238E27FC236}">
                  <a16:creationId xmlns:a16="http://schemas.microsoft.com/office/drawing/2014/main" id="{4A884C69-103C-43CA-BB1A-9E91F69E215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46308" y="6148214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96" name="Picture 20">
              <a:extLst>
                <a:ext uri="{FF2B5EF4-FFF2-40B4-BE49-F238E27FC236}">
                  <a16:creationId xmlns:a16="http://schemas.microsoft.com/office/drawing/2014/main" id="{F245B8FE-C364-4733-8048-CC1E38D73BF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56259" y="6177046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97" name="Picture 21">
              <a:extLst>
                <a:ext uri="{FF2B5EF4-FFF2-40B4-BE49-F238E27FC236}">
                  <a16:creationId xmlns:a16="http://schemas.microsoft.com/office/drawing/2014/main" id="{0733A01E-1A27-4E10-9507-28EA498C02D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17291" y="6177046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98" name="Picture 22">
              <a:extLst>
                <a:ext uri="{FF2B5EF4-FFF2-40B4-BE49-F238E27FC236}">
                  <a16:creationId xmlns:a16="http://schemas.microsoft.com/office/drawing/2014/main" id="{55F2A3FA-5510-4F23-8EB4-966A814D0E3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13093" y="6123973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5" name="Title 1">
            <a:extLst>
              <a:ext uri="{FF2B5EF4-FFF2-40B4-BE49-F238E27FC236}">
                <a16:creationId xmlns:a16="http://schemas.microsoft.com/office/drawing/2014/main" id="{68E26E2F-6E8A-4245-AE5F-5E94905CEC59}"/>
              </a:ext>
            </a:extLst>
          </p:cNvPr>
          <p:cNvSpPr txBox="1">
            <a:spLocks/>
          </p:cNvSpPr>
          <p:nvPr/>
        </p:nvSpPr>
        <p:spPr>
          <a:xfrm>
            <a:off x="2409825" y="5902326"/>
            <a:ext cx="7488238" cy="322263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r>
              <a:rPr lang="en-GB" sz="1000" dirty="0">
                <a:solidFill>
                  <a:prstClr val="black"/>
                </a:solidFill>
                <a:latin typeface="Calibri"/>
                <a:cs typeface="Arial" pitchFamily="34" charset="0"/>
              </a:rPr>
              <a:t>Photo courtesy of </a:t>
            </a:r>
            <a:r>
              <a:rPr lang="en-GB" sz="10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forbesimages&amp;picto:graphic</a:t>
            </a:r>
            <a:r>
              <a:rPr lang="en-GB" sz="1000" dirty="0">
                <a:solidFill>
                  <a:prstClr val="black"/>
                </a:solidFill>
                <a:latin typeface="Calibri"/>
                <a:cs typeface="Arial" pitchFamily="34" charset="0"/>
              </a:rPr>
              <a:t>(@flickr.com) - granted under creative commons licence - attribution</a:t>
            </a: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D9E6B1EB-4D42-49E0-A901-538ECFF88CC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0357" t="40097" r="3115" b="25397"/>
          <a:stretch/>
        </p:blipFill>
        <p:spPr>
          <a:xfrm rot="21201317">
            <a:off x="1890171" y="1734794"/>
            <a:ext cx="3983975" cy="29136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7EF123BD-EC18-43D2-9D89-675915371A37}"/>
              </a:ext>
            </a:extLst>
          </p:cNvPr>
          <p:cNvGrpSpPr>
            <a:grpSpLocks/>
          </p:cNvGrpSpPr>
          <p:nvPr/>
        </p:nvGrpSpPr>
        <p:grpSpPr bwMode="auto">
          <a:xfrm>
            <a:off x="5370514" y="1625601"/>
            <a:ext cx="4910137" cy="3171825"/>
            <a:chOff x="3846474" y="1324151"/>
            <a:chExt cx="4909586" cy="3170965"/>
          </a:xfrm>
        </p:grpSpPr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5B3B353E-B0C3-435F-8454-8864D20114B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67091" t="28477" r="3511" b="34375"/>
            <a:stretch/>
          </p:blipFill>
          <p:spPr>
            <a:xfrm rot="347157">
              <a:off x="4654846" y="1324151"/>
              <a:ext cx="4101214" cy="2913656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38" name="Curved Up Arrow 37">
              <a:extLst>
                <a:ext uri="{FF2B5EF4-FFF2-40B4-BE49-F238E27FC236}">
                  <a16:creationId xmlns:a16="http://schemas.microsoft.com/office/drawing/2014/main" id="{A88F9E57-0AB7-443B-B9E2-73DD6EF12B2C}"/>
                </a:ext>
              </a:extLst>
            </p:cNvPr>
            <p:cNvSpPr/>
            <p:nvPr/>
          </p:nvSpPr>
          <p:spPr>
            <a:xfrm rot="21211947">
              <a:off x="3846474" y="3923771"/>
              <a:ext cx="1450812" cy="571345"/>
            </a:xfrm>
            <a:prstGeom prst="curvedUp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>
                <a:solidFill>
                  <a:prstClr val="black"/>
                </a:solidFill>
                <a:latin typeface="Calibri"/>
              </a:endParaRPr>
            </a:p>
          </p:txBody>
        </p:sp>
      </p:grpSp>
      <p:pic>
        <p:nvPicPr>
          <p:cNvPr id="7174" name="Picture 40">
            <a:extLst>
              <a:ext uri="{FF2B5EF4-FFF2-40B4-BE49-F238E27FC236}">
                <a16:creationId xmlns:a16="http://schemas.microsoft.com/office/drawing/2014/main" id="{744E0EF8-0866-4170-95B6-53E50254CA4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1" y="115888"/>
            <a:ext cx="7993063" cy="123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5" name="Picture 3">
            <a:extLst>
              <a:ext uri="{FF2B5EF4-FFF2-40B4-BE49-F238E27FC236}">
                <a16:creationId xmlns:a16="http://schemas.microsoft.com/office/drawing/2014/main" id="{2BF55C0B-7B24-4CDC-987F-7D9CC6E1B61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351" y="5084764"/>
            <a:ext cx="6608763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D8937D4-026A-4847-ADC5-01EF55CF41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7267" y="1415848"/>
            <a:ext cx="4289659" cy="32172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8195" name="Group 3">
            <a:extLst>
              <a:ext uri="{FF2B5EF4-FFF2-40B4-BE49-F238E27FC236}">
                <a16:creationId xmlns:a16="http://schemas.microsoft.com/office/drawing/2014/main" id="{88CB2A11-DB14-43F1-9453-B39A3102E442}"/>
              </a:ext>
            </a:extLst>
          </p:cNvPr>
          <p:cNvGrpSpPr>
            <a:grpSpLocks/>
          </p:cNvGrpSpPr>
          <p:nvPr/>
        </p:nvGrpSpPr>
        <p:grpSpPr bwMode="auto">
          <a:xfrm>
            <a:off x="1343025" y="6096000"/>
            <a:ext cx="9602788" cy="1004888"/>
            <a:chOff x="-124802" y="6031941"/>
            <a:chExt cx="9601991" cy="1006005"/>
          </a:xfrm>
        </p:grpSpPr>
        <p:pic>
          <p:nvPicPr>
            <p:cNvPr id="8202" name="Picture 10" descr="Portrait with Footer.png">
              <a:extLst>
                <a:ext uri="{FF2B5EF4-FFF2-40B4-BE49-F238E27FC236}">
                  <a16:creationId xmlns:a16="http://schemas.microsoft.com/office/drawing/2014/main" id="{A03E3F9F-15EF-4156-9C10-943D13F6AF9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950" y="6453188"/>
              <a:ext cx="1008063" cy="327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03" name="Picture 2">
              <a:extLst>
                <a:ext uri="{FF2B5EF4-FFF2-40B4-BE49-F238E27FC236}">
                  <a16:creationId xmlns:a16="http://schemas.microsoft.com/office/drawing/2014/main" id="{D2200860-21D2-4B6A-81F5-3BA2531A750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24802" y="6031941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04" name="Picture 4">
              <a:extLst>
                <a:ext uri="{FF2B5EF4-FFF2-40B4-BE49-F238E27FC236}">
                  <a16:creationId xmlns:a16="http://schemas.microsoft.com/office/drawing/2014/main" id="{305E9950-FDDE-44A8-AFDD-5F5D09FEAD8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2500" y="6096770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05" name="Picture 5">
              <a:extLst>
                <a:ext uri="{FF2B5EF4-FFF2-40B4-BE49-F238E27FC236}">
                  <a16:creationId xmlns:a16="http://schemas.microsoft.com/office/drawing/2014/main" id="{F6F963CF-4D02-4F69-8B20-EC7DEB1E37D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9294" y="6062061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06" name="Picture 6">
              <a:extLst>
                <a:ext uri="{FF2B5EF4-FFF2-40B4-BE49-F238E27FC236}">
                  <a16:creationId xmlns:a16="http://schemas.microsoft.com/office/drawing/2014/main" id="{BDC061EB-2416-470B-BB01-7C9BB36B05A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301574" y="6140775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07" name="Picture 7">
              <a:extLst>
                <a:ext uri="{FF2B5EF4-FFF2-40B4-BE49-F238E27FC236}">
                  <a16:creationId xmlns:a16="http://schemas.microsoft.com/office/drawing/2014/main" id="{57A9E8AC-3BE7-45E2-BBED-A641FDDFFA3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0069" y="6064765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08" name="Picture 8">
              <a:extLst>
                <a:ext uri="{FF2B5EF4-FFF2-40B4-BE49-F238E27FC236}">
                  <a16:creationId xmlns:a16="http://schemas.microsoft.com/office/drawing/2014/main" id="{89FDC815-104F-4812-90F6-92DE8F6D042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31654" y="6187688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09" name="Picture 9">
              <a:extLst>
                <a:ext uri="{FF2B5EF4-FFF2-40B4-BE49-F238E27FC236}">
                  <a16:creationId xmlns:a16="http://schemas.microsoft.com/office/drawing/2014/main" id="{66D88731-9FF4-4107-8E9B-A857C5BBC90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872142" y="6092180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10" name="Picture 10">
              <a:extLst>
                <a:ext uri="{FF2B5EF4-FFF2-40B4-BE49-F238E27FC236}">
                  <a16:creationId xmlns:a16="http://schemas.microsoft.com/office/drawing/2014/main" id="{DC5D299C-E533-4684-B27D-54B982ED2DD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50538" y="6140776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11" name="Picture 11">
              <a:extLst>
                <a:ext uri="{FF2B5EF4-FFF2-40B4-BE49-F238E27FC236}">
                  <a16:creationId xmlns:a16="http://schemas.microsoft.com/office/drawing/2014/main" id="{C26868DB-B3B9-4158-9020-66B7AA6828A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888262" y="6092179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12" name="Picture 12">
              <a:extLst>
                <a:ext uri="{FF2B5EF4-FFF2-40B4-BE49-F238E27FC236}">
                  <a16:creationId xmlns:a16="http://schemas.microsoft.com/office/drawing/2014/main" id="{CE0F20F9-410D-481F-AEAC-82F22900259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20310" y="6195453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13" name="Picture 13">
              <a:extLst>
                <a:ext uri="{FF2B5EF4-FFF2-40B4-BE49-F238E27FC236}">
                  <a16:creationId xmlns:a16="http://schemas.microsoft.com/office/drawing/2014/main" id="{1B0A181E-37FC-40FA-A582-4CA03EA6767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4858034" y="6187688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14" name="Picture 14">
              <a:extLst>
                <a:ext uri="{FF2B5EF4-FFF2-40B4-BE49-F238E27FC236}">
                  <a16:creationId xmlns:a16="http://schemas.microsoft.com/office/drawing/2014/main" id="{EFEA5C14-EAEB-4F67-9E35-B885290F3A1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5286676" y="6100889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15" name="Picture 15">
              <a:extLst>
                <a:ext uri="{FF2B5EF4-FFF2-40B4-BE49-F238E27FC236}">
                  <a16:creationId xmlns:a16="http://schemas.microsoft.com/office/drawing/2014/main" id="{F6F6CDB2-F223-4375-9B5D-F4171211C7E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18724" y="6092178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16" name="Picture 16">
              <a:extLst>
                <a:ext uri="{FF2B5EF4-FFF2-40B4-BE49-F238E27FC236}">
                  <a16:creationId xmlns:a16="http://schemas.microsoft.com/office/drawing/2014/main" id="{DC9AB4D5-B699-4DDF-AA68-AD18EC7224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139432" y="6195453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17" name="Picture 17">
              <a:extLst>
                <a:ext uri="{FF2B5EF4-FFF2-40B4-BE49-F238E27FC236}">
                  <a16:creationId xmlns:a16="http://schemas.microsoft.com/office/drawing/2014/main" id="{1919A107-AC45-44DD-A6BF-558F7688BE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09137" y="6120181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18" name="Picture 18">
              <a:extLst>
                <a:ext uri="{FF2B5EF4-FFF2-40B4-BE49-F238E27FC236}">
                  <a16:creationId xmlns:a16="http://schemas.microsoft.com/office/drawing/2014/main" id="{654009AE-81D0-4D52-B8D8-A3BD06D14E3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7099425" y="6089210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19" name="Picture 19">
              <a:extLst>
                <a:ext uri="{FF2B5EF4-FFF2-40B4-BE49-F238E27FC236}">
                  <a16:creationId xmlns:a16="http://schemas.microsoft.com/office/drawing/2014/main" id="{5B203590-67FC-4E70-826F-F4AB95147B4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46308" y="6148214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20" name="Picture 20">
              <a:extLst>
                <a:ext uri="{FF2B5EF4-FFF2-40B4-BE49-F238E27FC236}">
                  <a16:creationId xmlns:a16="http://schemas.microsoft.com/office/drawing/2014/main" id="{B6A0BF48-4BC1-431F-9BD4-B87F67A5ACF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56259" y="6177046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21" name="Picture 21">
              <a:extLst>
                <a:ext uri="{FF2B5EF4-FFF2-40B4-BE49-F238E27FC236}">
                  <a16:creationId xmlns:a16="http://schemas.microsoft.com/office/drawing/2014/main" id="{DB5A178E-20D3-44C5-A6CD-36F6B112B79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17291" y="6177046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22" name="Picture 22">
              <a:extLst>
                <a:ext uri="{FF2B5EF4-FFF2-40B4-BE49-F238E27FC236}">
                  <a16:creationId xmlns:a16="http://schemas.microsoft.com/office/drawing/2014/main" id="{8FC5AF2C-5775-40CA-AA17-23AF69AC6B1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13093" y="6123973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5" name="Title 1">
            <a:extLst>
              <a:ext uri="{FF2B5EF4-FFF2-40B4-BE49-F238E27FC236}">
                <a16:creationId xmlns:a16="http://schemas.microsoft.com/office/drawing/2014/main" id="{A821BB3B-093C-45CF-9ADA-D42805C09A3B}"/>
              </a:ext>
            </a:extLst>
          </p:cNvPr>
          <p:cNvSpPr txBox="1">
            <a:spLocks/>
          </p:cNvSpPr>
          <p:nvPr/>
        </p:nvSpPr>
        <p:spPr>
          <a:xfrm>
            <a:off x="2376489" y="5910263"/>
            <a:ext cx="7488237" cy="322262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r>
              <a:rPr lang="en-GB" sz="1000" dirty="0">
                <a:solidFill>
                  <a:prstClr val="black"/>
                </a:solidFill>
                <a:latin typeface="Calibri"/>
                <a:cs typeface="Arial" pitchFamily="34" charset="0"/>
              </a:rPr>
              <a:t>Photo courtesy of </a:t>
            </a:r>
            <a:r>
              <a:rPr lang="en-GB" sz="1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highlander411 and me2030581</a:t>
            </a:r>
            <a:r>
              <a:rPr lang="en-GB" sz="1000" dirty="0">
                <a:solidFill>
                  <a:prstClr val="black"/>
                </a:solidFill>
                <a:latin typeface="Calibri"/>
                <a:cs typeface="Arial" pitchFamily="34" charset="0"/>
              </a:rPr>
              <a:t>(@flickr.com) - granted under creative commons licence - attribution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9CC6AC28-05EC-4DA8-87E3-D753E7ED1CD2}"/>
              </a:ext>
            </a:extLst>
          </p:cNvPr>
          <p:cNvGrpSpPr>
            <a:grpSpLocks/>
          </p:cNvGrpSpPr>
          <p:nvPr/>
        </p:nvGrpSpPr>
        <p:grpSpPr bwMode="auto">
          <a:xfrm>
            <a:off x="5327651" y="1585913"/>
            <a:ext cx="4975225" cy="3427412"/>
            <a:chOff x="3803357" y="1397915"/>
            <a:chExt cx="4974834" cy="3426746"/>
          </a:xfrm>
        </p:grpSpPr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B84FCF19-03B8-413D-B429-10D08A0E532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74416" t="50308" r="2026" b="18706"/>
            <a:stretch/>
          </p:blipFill>
          <p:spPr>
            <a:xfrm rot="369023">
              <a:off x="4479262" y="1397915"/>
              <a:ext cx="4298929" cy="3179041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38" name="Curved Up Arrow 37">
              <a:extLst>
                <a:ext uri="{FF2B5EF4-FFF2-40B4-BE49-F238E27FC236}">
                  <a16:creationId xmlns:a16="http://schemas.microsoft.com/office/drawing/2014/main" id="{BA44D5BB-7A12-413C-B4A0-F0D07AD1206C}"/>
                </a:ext>
              </a:extLst>
            </p:cNvPr>
            <p:cNvSpPr/>
            <p:nvPr/>
          </p:nvSpPr>
          <p:spPr>
            <a:xfrm rot="21211947">
              <a:off x="3803357" y="4253272"/>
              <a:ext cx="1450861" cy="571389"/>
            </a:xfrm>
            <a:prstGeom prst="curvedUp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>
                <a:solidFill>
                  <a:prstClr val="black"/>
                </a:solidFill>
                <a:latin typeface="Calibri"/>
              </a:endParaRPr>
            </a:p>
          </p:txBody>
        </p:sp>
      </p:grpSp>
      <p:pic>
        <p:nvPicPr>
          <p:cNvPr id="8198" name="Picture 33">
            <a:extLst>
              <a:ext uri="{FF2B5EF4-FFF2-40B4-BE49-F238E27FC236}">
                <a16:creationId xmlns:a16="http://schemas.microsoft.com/office/drawing/2014/main" id="{BD67E359-CBD3-4788-B80E-348EA03AE70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1" y="115888"/>
            <a:ext cx="7993063" cy="123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CA687E4-BE30-4D79-B0E0-674D3441C16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1476" y="4943476"/>
            <a:ext cx="63531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>
            <a:extLst>
              <a:ext uri="{FF2B5EF4-FFF2-40B4-BE49-F238E27FC236}">
                <a16:creationId xmlns:a16="http://schemas.microsoft.com/office/drawing/2014/main" id="{20F5F2D1-53F2-44E5-A2EE-3EB646285A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1939" y="5140326"/>
            <a:ext cx="2306637" cy="174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25">
            <a:extLst>
              <a:ext uri="{FF2B5EF4-FFF2-40B4-BE49-F238E27FC236}">
                <a16:creationId xmlns:a16="http://schemas.microsoft.com/office/drawing/2014/main" id="{5B080B6E-297B-4E9D-A992-327B1BF99E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245578">
            <a:off x="1951038" y="461963"/>
            <a:ext cx="1028700" cy="709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3A31B6E7-EB34-40FF-97A3-CAC7F06096A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bg1">
                <a:lumMod val="75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84310" flipH="1">
            <a:off x="3324177" y="5966853"/>
            <a:ext cx="1247596" cy="943806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D1194129-5805-41F8-869E-A9297001FC1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AE5422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43978" flipH="1">
            <a:off x="1791087" y="5881552"/>
            <a:ext cx="1247596" cy="943806"/>
          </a:xfrm>
          <a:prstGeom prst="rect">
            <a:avLst/>
          </a:prstGeom>
        </p:spPr>
      </p:pic>
      <p:pic>
        <p:nvPicPr>
          <p:cNvPr id="9222" name="Picture 33">
            <a:extLst>
              <a:ext uri="{FF2B5EF4-FFF2-40B4-BE49-F238E27FC236}">
                <a16:creationId xmlns:a16="http://schemas.microsoft.com/office/drawing/2014/main" id="{961BA9D5-8B47-4DF4-B234-D97D7131A7D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5439" y="5942014"/>
            <a:ext cx="1247775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223" name="Group 3">
            <a:extLst>
              <a:ext uri="{FF2B5EF4-FFF2-40B4-BE49-F238E27FC236}">
                <a16:creationId xmlns:a16="http://schemas.microsoft.com/office/drawing/2014/main" id="{5B836B93-E6CE-4EFF-879D-FF5E2DFD8022}"/>
              </a:ext>
            </a:extLst>
          </p:cNvPr>
          <p:cNvGrpSpPr>
            <a:grpSpLocks/>
          </p:cNvGrpSpPr>
          <p:nvPr/>
        </p:nvGrpSpPr>
        <p:grpSpPr bwMode="auto">
          <a:xfrm>
            <a:off x="1343025" y="6237289"/>
            <a:ext cx="9602788" cy="1004887"/>
            <a:chOff x="-124802" y="6031941"/>
            <a:chExt cx="9601991" cy="1006005"/>
          </a:xfrm>
        </p:grpSpPr>
        <p:pic>
          <p:nvPicPr>
            <p:cNvPr id="9225" name="Picture 10" descr="Portrait with Footer.png">
              <a:extLst>
                <a:ext uri="{FF2B5EF4-FFF2-40B4-BE49-F238E27FC236}">
                  <a16:creationId xmlns:a16="http://schemas.microsoft.com/office/drawing/2014/main" id="{2C867CC0-F751-4DEF-B9F1-A05BA8940BE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950" y="6453188"/>
              <a:ext cx="1008063" cy="327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26" name="Picture 2">
              <a:extLst>
                <a:ext uri="{FF2B5EF4-FFF2-40B4-BE49-F238E27FC236}">
                  <a16:creationId xmlns:a16="http://schemas.microsoft.com/office/drawing/2014/main" id="{0325B3BF-08CF-4B8F-AE37-8394920D2A2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24802" y="6031941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27" name="Picture 4">
              <a:extLst>
                <a:ext uri="{FF2B5EF4-FFF2-40B4-BE49-F238E27FC236}">
                  <a16:creationId xmlns:a16="http://schemas.microsoft.com/office/drawing/2014/main" id="{EEE08D17-7C00-4ADE-A3BB-E24F20E3C54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2500" y="6096770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28" name="Picture 5">
              <a:extLst>
                <a:ext uri="{FF2B5EF4-FFF2-40B4-BE49-F238E27FC236}">
                  <a16:creationId xmlns:a16="http://schemas.microsoft.com/office/drawing/2014/main" id="{39ADFDFA-254B-4031-A873-0E20FED3E26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9294" y="6062061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29" name="Picture 6">
              <a:extLst>
                <a:ext uri="{FF2B5EF4-FFF2-40B4-BE49-F238E27FC236}">
                  <a16:creationId xmlns:a16="http://schemas.microsoft.com/office/drawing/2014/main" id="{9BED565C-9355-4509-B954-276A3F43503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301574" y="6140775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30" name="Picture 7">
              <a:extLst>
                <a:ext uri="{FF2B5EF4-FFF2-40B4-BE49-F238E27FC236}">
                  <a16:creationId xmlns:a16="http://schemas.microsoft.com/office/drawing/2014/main" id="{477DFA32-4813-4B02-9EF6-226D17F42BE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0069" y="6064765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31" name="Picture 8">
              <a:extLst>
                <a:ext uri="{FF2B5EF4-FFF2-40B4-BE49-F238E27FC236}">
                  <a16:creationId xmlns:a16="http://schemas.microsoft.com/office/drawing/2014/main" id="{9F05ADA2-EA38-4CE4-A76A-4C3503666D0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31654" y="6187688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32" name="Picture 9">
              <a:extLst>
                <a:ext uri="{FF2B5EF4-FFF2-40B4-BE49-F238E27FC236}">
                  <a16:creationId xmlns:a16="http://schemas.microsoft.com/office/drawing/2014/main" id="{4CE4E77A-C743-4595-91AF-1EAF40672DA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872142" y="6092180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33" name="Picture 10">
              <a:extLst>
                <a:ext uri="{FF2B5EF4-FFF2-40B4-BE49-F238E27FC236}">
                  <a16:creationId xmlns:a16="http://schemas.microsoft.com/office/drawing/2014/main" id="{EA6FC35C-E584-457B-8A10-6A0F725C3F0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50538" y="6140776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34" name="Picture 11">
              <a:extLst>
                <a:ext uri="{FF2B5EF4-FFF2-40B4-BE49-F238E27FC236}">
                  <a16:creationId xmlns:a16="http://schemas.microsoft.com/office/drawing/2014/main" id="{3D311F43-66CC-4789-8742-DFB94BB3E89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888262" y="6092179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35" name="Picture 12">
              <a:extLst>
                <a:ext uri="{FF2B5EF4-FFF2-40B4-BE49-F238E27FC236}">
                  <a16:creationId xmlns:a16="http://schemas.microsoft.com/office/drawing/2014/main" id="{56197711-8B1B-441A-B33C-5474B6A2310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20310" y="6195453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36" name="Picture 13">
              <a:extLst>
                <a:ext uri="{FF2B5EF4-FFF2-40B4-BE49-F238E27FC236}">
                  <a16:creationId xmlns:a16="http://schemas.microsoft.com/office/drawing/2014/main" id="{AC5243F1-08AF-44FA-B763-EAB7B979093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4858034" y="6187688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37" name="Picture 14">
              <a:extLst>
                <a:ext uri="{FF2B5EF4-FFF2-40B4-BE49-F238E27FC236}">
                  <a16:creationId xmlns:a16="http://schemas.microsoft.com/office/drawing/2014/main" id="{593840F3-9817-4BD0-A905-06B8F7B29D5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5286676" y="6100889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38" name="Picture 15">
              <a:extLst>
                <a:ext uri="{FF2B5EF4-FFF2-40B4-BE49-F238E27FC236}">
                  <a16:creationId xmlns:a16="http://schemas.microsoft.com/office/drawing/2014/main" id="{C7C6BA90-46D8-4883-96C8-E35B354A616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18724" y="6092178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39" name="Picture 16">
              <a:extLst>
                <a:ext uri="{FF2B5EF4-FFF2-40B4-BE49-F238E27FC236}">
                  <a16:creationId xmlns:a16="http://schemas.microsoft.com/office/drawing/2014/main" id="{B1626F74-F155-4A42-9966-23217B908E7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139432" y="6195453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40" name="Picture 17">
              <a:extLst>
                <a:ext uri="{FF2B5EF4-FFF2-40B4-BE49-F238E27FC236}">
                  <a16:creationId xmlns:a16="http://schemas.microsoft.com/office/drawing/2014/main" id="{5ADB14CB-C755-4D96-88C0-59DE931361A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09137" y="6120181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41" name="Picture 18">
              <a:extLst>
                <a:ext uri="{FF2B5EF4-FFF2-40B4-BE49-F238E27FC236}">
                  <a16:creationId xmlns:a16="http://schemas.microsoft.com/office/drawing/2014/main" id="{8C73F88B-69A7-42D2-8F89-D13FB2F854D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7099425" y="6089210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42" name="Picture 19">
              <a:extLst>
                <a:ext uri="{FF2B5EF4-FFF2-40B4-BE49-F238E27FC236}">
                  <a16:creationId xmlns:a16="http://schemas.microsoft.com/office/drawing/2014/main" id="{6ACE6D60-629B-41D8-B3CC-12E4CA73C71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46308" y="6148214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43" name="Picture 20">
              <a:extLst>
                <a:ext uri="{FF2B5EF4-FFF2-40B4-BE49-F238E27FC236}">
                  <a16:creationId xmlns:a16="http://schemas.microsoft.com/office/drawing/2014/main" id="{31C3CE99-26E9-44E0-9820-441E47F1278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56259" y="6177046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44" name="Picture 21">
              <a:extLst>
                <a:ext uri="{FF2B5EF4-FFF2-40B4-BE49-F238E27FC236}">
                  <a16:creationId xmlns:a16="http://schemas.microsoft.com/office/drawing/2014/main" id="{E992AABC-1C1C-4FDF-8581-206D3411563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17291" y="6177046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45" name="Picture 22">
              <a:extLst>
                <a:ext uri="{FF2B5EF4-FFF2-40B4-BE49-F238E27FC236}">
                  <a16:creationId xmlns:a16="http://schemas.microsoft.com/office/drawing/2014/main" id="{74B3FE10-75F0-49CC-AA90-13345C8B149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13093" y="6123973"/>
              <a:ext cx="864096" cy="84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9224" name="Picture 3">
            <a:extLst>
              <a:ext uri="{FF2B5EF4-FFF2-40B4-BE49-F238E27FC236}">
                <a16:creationId xmlns:a16="http://schemas.microsoft.com/office/drawing/2014/main" id="{E0F7EB5D-844D-4FC4-8BF3-5E0934E2968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3551" y="601663"/>
            <a:ext cx="8755063" cy="505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359016E-7C50-4D6B-A160-B44E7EA216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0037" y="393396"/>
            <a:ext cx="8858683" cy="6071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1959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751D579-8A00-4472-86D7-E477CBF29D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6296" y="343610"/>
            <a:ext cx="5051977" cy="6514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1725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2E14110-26A5-4376-8094-559E50B92F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2" y="643255"/>
            <a:ext cx="7310437" cy="5571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6621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816C1CD-B3FA-49D5-9627-754F6502787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717EF87-AA00-4444-82AB-E0FCF38A7BF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CAAEC9B-D117-47D0-BCF5-CCC191CA99D5}">
  <ds:schemaRefs>
    <ds:schemaRef ds:uri="http://purl.org/dc/dcmitype/"/>
    <ds:schemaRef ds:uri="http://schemas.microsoft.com/office/infopath/2007/PartnerControls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http://purl.org/dc/terms/"/>
    <ds:schemaRef ds:uri="http://purl.org/dc/elements/1.1/"/>
    <ds:schemaRef ds:uri="a0c7fa71-570b-4d2e-a005-0d34dc952117"/>
    <ds:schemaRef ds:uri="b561d3cc-3f8f-4588-a568-be861ce13085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126</Words>
  <Application>Microsoft Office PowerPoint</Application>
  <PresentationFormat>Widescreen</PresentationFormat>
  <Paragraphs>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Aharoni</vt:lpstr>
      <vt:lpstr>Arial</vt:lpstr>
      <vt:lpstr>Calibri</vt:lpstr>
      <vt:lpstr>Calibri Light</vt:lpstr>
      <vt:lpstr>Twinkl Cursive Looped</vt:lpstr>
      <vt:lpstr>Office Theme</vt:lpstr>
      <vt:lpstr>1_Office Theme</vt:lpstr>
      <vt:lpstr>3_Office Theme</vt:lpstr>
      <vt:lpstr>PowerPoint Presentation</vt:lpstr>
      <vt:lpstr>Science  LO: To notice that animals, including humans, have offspring which grow into adults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MacRae</dc:creator>
  <cp:lastModifiedBy>Laura MacRae</cp:lastModifiedBy>
  <cp:revision>1</cp:revision>
  <dcterms:created xsi:type="dcterms:W3CDTF">2021-06-28T15:46:49Z</dcterms:created>
  <dcterms:modified xsi:type="dcterms:W3CDTF">2021-06-28T15:47:54Z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