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4"/>
  </p:sldMasterIdLst>
  <p:sldIdLst>
    <p:sldId id="256" r:id="rId5"/>
    <p:sldId id="261" r:id="rId6"/>
    <p:sldId id="258" r:id="rId7"/>
    <p:sldId id="259" r:id="rId8"/>
    <p:sldId id="260" r:id="rId9"/>
    <p:sldId id="262" r:id="rId10"/>
    <p:sldId id="257" r:id="rId11"/>
    <p:sldId id="263" r:id="rId12"/>
    <p:sldId id="264" r:id="rId13"/>
    <p:sldId id="265" r:id="rId14"/>
    <p:sldId id="266" r:id="rId15"/>
    <p:sldId id="267" r:id="rId16"/>
    <p:sldId id="268" r:id="rId1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191" autoAdjust="0"/>
    <p:restoredTop sz="94660"/>
  </p:normalViewPr>
  <p:slideViewPr>
    <p:cSldViewPr snapToGrid="0">
      <p:cViewPr varScale="1">
        <p:scale>
          <a:sx n="78" d="100"/>
          <a:sy n="78" d="100"/>
        </p:scale>
        <p:origin x="492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aura MacRae" userId="ef837880-cf76-463b-be55-cc83b737d8b8" providerId="ADAL" clId="{E077F93E-6EE4-41F5-8531-4EC3E1E93A76}"/>
    <pc:docChg chg="modSld">
      <pc:chgData name="Laura MacRae" userId="ef837880-cf76-463b-be55-cc83b737d8b8" providerId="ADAL" clId="{E077F93E-6EE4-41F5-8531-4EC3E1E93A76}" dt="2022-01-26T13:47:22.519" v="0" actId="20577"/>
      <pc:docMkLst>
        <pc:docMk/>
      </pc:docMkLst>
      <pc:sldChg chg="modSp">
        <pc:chgData name="Laura MacRae" userId="ef837880-cf76-463b-be55-cc83b737d8b8" providerId="ADAL" clId="{E077F93E-6EE4-41F5-8531-4EC3E1E93A76}" dt="2022-01-26T13:47:22.519" v="0" actId="20577"/>
        <pc:sldMkLst>
          <pc:docMk/>
          <pc:sldMk cId="2526201132" sldId="268"/>
        </pc:sldMkLst>
        <pc:spChg chg="mod">
          <ac:chgData name="Laura MacRae" userId="ef837880-cf76-463b-be55-cc83b737d8b8" providerId="ADAL" clId="{E077F93E-6EE4-41F5-8531-4EC3E1E93A76}" dt="2022-01-26T13:47:22.519" v="0" actId="20577"/>
          <ac:spMkLst>
            <pc:docMk/>
            <pc:sldMk cId="2526201132" sldId="268"/>
            <ac:spMk id="3" creationId="{470733FD-AEED-4C0D-971D-6F063590EB60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gray"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10158984" y="1792224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fld id="{5923F103-BC34-4FE4-A40E-EDDEECFDA5D0}" type="datetimeFigureOut">
              <a:rPr lang="en-US" dirty="0"/>
              <a:pPr/>
              <a:t>1/26/2022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8951976" y="3227832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2540" y="295729"/>
            <a:ext cx="838199" cy="767687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4163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C9CA7B-DFD4-44B5-8C60-D14B8CD1FB59}" type="datetimeFigureOut">
              <a:rPr lang="en-US" dirty="0"/>
              <a:t>1/26/2022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677645"/>
            <a:ext cx="4351025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9" y="2677644"/>
            <a:ext cx="3757545" cy="228382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4E6425-0181-43F2-84FC-787E803FD2F8}" type="datetimeFigureOut">
              <a:rPr lang="en-US" dirty="0"/>
              <a:t>1/26/2022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DB8791-F1B0-41E7-B7FD-A781E65C4266}" type="datetimeFigureOut">
              <a:rPr lang="en-US" dirty="0"/>
              <a:t>1/26/2022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2" y="3179762"/>
            <a:ext cx="4825159" cy="28400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DD63B2-E120-4ED8-B27B-C685F510A5FE}" type="datetimeFigureOut">
              <a:rPr lang="en-US" dirty="0"/>
              <a:t>1/26/2022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761413" cy="706964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18ACC-A947-437B-A130-35BD54FDF1E9}" type="datetimeFigureOut">
              <a:rPr lang="en-US" dirty="0"/>
              <a:t>1/26/2022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8D7E02-BCB8-4D50-A234-369438C08659}" type="datetimeFigureOut">
              <a:rPr lang="en-US" dirty="0"/>
              <a:t>1/26/2022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295400"/>
            <a:ext cx="2793158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6" cy="45720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129280"/>
            <a:ext cx="2793158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86A4C-8E40-4F87-A4F0-01A0687C5742}" type="datetimeFigureOut">
              <a:rPr lang="en-US" dirty="0"/>
              <a:t>1/26/2022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693333"/>
            <a:ext cx="3865134" cy="1735667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E72C73-2D91-4E12-BA25-F0AA0C03599B}" type="datetimeFigureOut">
              <a:rPr lang="en-US" dirty="0"/>
              <a:t>1/26/2022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4969927"/>
            <a:ext cx="8825659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4" y="685800"/>
            <a:ext cx="8825659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536665"/>
            <a:ext cx="8825658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A1CC3-2375-41D4-9E03-427CAF2A4C1A}" type="datetimeFigureOut">
              <a:rPr lang="en-US" dirty="0"/>
              <a:t>1/26/2022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8798" y="1063417"/>
            <a:ext cx="8831816" cy="1372986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16868-8199-4C2C-A5B1-63AEE139F88E}" type="datetimeFigureOut">
              <a:rPr lang="en-US" dirty="0"/>
              <a:t>1/26/2022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7" name="Rectangle 1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Oval 24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6" name="TextBox 15"/>
          <p:cNvSpPr txBox="1"/>
          <p:nvPr/>
        </p:nvSpPr>
        <p:spPr bwMode="gray">
          <a:xfrm>
            <a:off x="881566" y="607336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9884458" y="2613787"/>
            <a:ext cx="6527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2134"/>
            <a:ext cx="8453906" cy="2696632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3121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29199"/>
            <a:ext cx="9244897" cy="997857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9FF7F-6988-44CC-821B-644E70CD2F73}" type="datetimeFigureOut">
              <a:rPr lang="en-US" dirty="0"/>
              <a:t>1/26/2022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9" name="Rectangle 18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24967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2C299-16B2-4475-990D-751901EACC14}" type="datetimeFigureOut">
              <a:rPr lang="en-US" dirty="0"/>
              <a:t>1/26/2022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2"/>
            <a:ext cx="314187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3" y="3179764"/>
            <a:ext cx="314187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0"/>
            <a:ext cx="314700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79763"/>
            <a:ext cx="314700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8135" y="2603501"/>
            <a:ext cx="314573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8329" y="3179762"/>
            <a:ext cx="3145536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E86839-B9D8-4651-8783-F325ECE74E65}" type="datetimeFigureOut">
              <a:rPr lang="en-US" dirty="0"/>
              <a:t>1/26/2022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4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3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4" y="5109106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4"/>
            <a:ext cx="3050438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1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2" y="2603500"/>
            <a:ext cx="2691243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70172" y="5109105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2775" y="4532845"/>
            <a:ext cx="30510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2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2775" y="5109104"/>
            <a:ext cx="3051096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43" name="Straight Connector 42"/>
          <p:cNvCxnSpPr/>
          <p:nvPr/>
        </p:nvCxnSpPr>
        <p:spPr>
          <a:xfrm>
            <a:off x="440583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7797802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484F64-32F6-45C5-931F-ADC1662401D0}" type="datetimeFigureOut">
              <a:rPr lang="en-US" dirty="0"/>
              <a:t>1/26/2022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561111" y="6391838"/>
            <a:ext cx="3644282" cy="30480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603500"/>
            <a:ext cx="8825659" cy="3416300"/>
          </a:xfrm>
        </p:spPr>
        <p:txBody>
          <a:bodyPr vert="eaVert" anchor="t" anchorCtr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95439" y="6391838"/>
            <a:ext cx="990599" cy="304799"/>
          </a:xfrm>
        </p:spPr>
        <p:txBody>
          <a:bodyPr/>
          <a:lstStyle/>
          <a:p>
            <a:fld id="{53086D93-FCAC-47E0-A2EE-787E62CA814C}" type="datetimeFigureOut">
              <a:rPr lang="en-US" dirty="0"/>
              <a:t>1/26/2022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 bwMode="gray"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85235" y="1278467"/>
            <a:ext cx="1409965" cy="4748590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7"/>
            <a:ext cx="6256025" cy="474859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53104" y="6391838"/>
            <a:ext cx="992135" cy="304799"/>
          </a:xfrm>
        </p:spPr>
        <p:txBody>
          <a:bodyPr/>
          <a:lstStyle/>
          <a:p>
            <a:fld id="{CDA879A6-0FD0-4734-A311-86BFCA472E6E}" type="datetimeFigureOut">
              <a:rPr lang="en-US" dirty="0"/>
              <a:t>1/26/2022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7" name="Rectangle 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3104" y="6391838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2BE451C3-0FF4-47C4-B829-773ADF60F88C}" type="datetimeFigureOut">
              <a:rPr lang="en-US" dirty="0"/>
              <a:t>1/26/2022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61110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1" name="Rectangle 2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73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8" r:id="rId9"/>
    <p:sldLayoutId id="2147483667" r:id="rId10"/>
    <p:sldLayoutId id="2147483661" r:id="rId11"/>
    <p:sldLayoutId id="2147483672" r:id="rId12"/>
    <p:sldLayoutId id="2147483662" r:id="rId13"/>
    <p:sldLayoutId id="2147483669" r:id="rId14"/>
    <p:sldLayoutId id="2147483670" r:id="rId15"/>
    <p:sldLayoutId id="2147483658" r:id="rId16"/>
    <p:sldLayoutId id="2147483659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68ZGM8l0OZY" TargetMode="External"/><Relationship Id="rId2" Type="http://schemas.openxmlformats.org/officeDocument/2006/relationships/hyperlink" Target="https://www.youtube.com/watch?v=aAuN5ZnL4yE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youtube.com/watch?v=wCxFkPLuNyA" TargetMode="Externa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1265CF-2A40-480E-9EAA-B04832DD959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Science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807DF74-A5FA-4DEE-8BD3-478B5BBB189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Catapult investigation</a:t>
            </a:r>
          </a:p>
        </p:txBody>
      </p:sp>
    </p:spTree>
    <p:extLst>
      <p:ext uri="{BB962C8B-B14F-4D97-AF65-F5344CB8AC3E}">
        <p14:creationId xmlns:p14="http://schemas.microsoft.com/office/powerpoint/2010/main" val="299763090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2554D7-B348-4B08-9F9B-783BE7F6DD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8A412FD-613F-48C1-9E22-1D5B1A76C92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To construct and test some catapults</a:t>
            </a:r>
          </a:p>
          <a:p>
            <a:r>
              <a:rPr lang="en-GB" dirty="0"/>
              <a:t>To carry out simple comparative and fair test</a:t>
            </a:r>
          </a:p>
          <a:p>
            <a:r>
              <a:rPr lang="en-GB" dirty="0"/>
              <a:t>To gather and record data to help in answering questions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634550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3AF6E8-00AB-4E27-9A7D-DB4C59E4EA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winkl" panose="02000000000000000000" pitchFamily="2" charset="0"/>
              </a:rPr>
              <a:t>The Engineering Design Process.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3C73BB-2BAD-47DD-8294-6AA2E0D40F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96608" y="2257510"/>
            <a:ext cx="11090592" cy="4439851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dirty="0">
                <a:latin typeface="Twinkl" panose="02000000000000000000" pitchFamily="2" charset="0"/>
              </a:rPr>
              <a:t>To make our catapults, we will use something that engineers utilize every day: </a:t>
            </a:r>
          </a:p>
          <a:p>
            <a:pPr marL="0" indent="0">
              <a:buNone/>
            </a:pPr>
            <a:r>
              <a:rPr lang="en-GB" dirty="0">
                <a:latin typeface="Twinkl" panose="02000000000000000000" pitchFamily="2" charset="0"/>
              </a:rPr>
              <a:t>This is a circular, six-step plan that helps us create the best possible solution to a problem.</a:t>
            </a:r>
          </a:p>
          <a:p>
            <a:pPr marL="0" indent="0">
              <a:buNone/>
            </a:pPr>
            <a:r>
              <a:rPr lang="en-GB" dirty="0">
                <a:latin typeface="Twinkl" panose="02000000000000000000" pitchFamily="2" charset="0"/>
              </a:rPr>
              <a:t>From NASA (who knows a thing or two about engineering), </a:t>
            </a:r>
          </a:p>
          <a:p>
            <a:r>
              <a:rPr lang="en-GB" sz="2400" dirty="0">
                <a:latin typeface="Twinkl" panose="02000000000000000000" pitchFamily="2" charset="0"/>
              </a:rPr>
              <a:t>Step 1: Ask (what problem are you trying to solve?)</a:t>
            </a:r>
          </a:p>
          <a:p>
            <a:r>
              <a:rPr lang="en-GB" sz="2400" dirty="0">
                <a:latin typeface="Twinkl" panose="02000000000000000000" pitchFamily="2" charset="0"/>
              </a:rPr>
              <a:t>Step 2: Imagine (what knowledge do you need to better understand the problem?)</a:t>
            </a:r>
          </a:p>
          <a:p>
            <a:r>
              <a:rPr lang="en-GB" sz="2400" dirty="0">
                <a:latin typeface="Twinkl" panose="02000000000000000000" pitchFamily="2" charset="0"/>
              </a:rPr>
              <a:t>Step 3: Plan (draw or write out a plan including amount of materials needed)</a:t>
            </a:r>
          </a:p>
          <a:p>
            <a:r>
              <a:rPr lang="en-GB" sz="2400" dirty="0">
                <a:latin typeface="Twinkl" panose="02000000000000000000" pitchFamily="2" charset="0"/>
              </a:rPr>
              <a:t>Step 4: Create (build a prototype)</a:t>
            </a:r>
          </a:p>
          <a:p>
            <a:r>
              <a:rPr lang="en-GB" sz="2400" dirty="0">
                <a:latin typeface="Twinkl" panose="02000000000000000000" pitchFamily="2" charset="0"/>
              </a:rPr>
              <a:t>Step 5: Experiment (test your prototype and see how it works)</a:t>
            </a:r>
          </a:p>
          <a:p>
            <a:r>
              <a:rPr lang="en-GB" sz="2400" dirty="0">
                <a:latin typeface="Twinkl" panose="02000000000000000000" pitchFamily="2" charset="0"/>
              </a:rPr>
              <a:t>Step 6: Improve (how can you make the prototype better?)</a:t>
            </a:r>
          </a:p>
        </p:txBody>
      </p:sp>
    </p:spTree>
    <p:extLst>
      <p:ext uri="{BB962C8B-B14F-4D97-AF65-F5344CB8AC3E}">
        <p14:creationId xmlns:p14="http://schemas.microsoft.com/office/powerpoint/2010/main" val="18974877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A7E903-F5CF-4394-A268-3139FD2A2D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17884" y="417614"/>
            <a:ext cx="8761413" cy="706964"/>
          </a:xfrm>
        </p:spPr>
        <p:txBody>
          <a:bodyPr/>
          <a:lstStyle/>
          <a:p>
            <a:br>
              <a:rPr lang="en-GB" dirty="0"/>
            </a:br>
            <a:r>
              <a:rPr lang="en-GB" dirty="0"/>
              <a:t>Materials List 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6AB0F10-D98B-4D29-916C-4729FA76B28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6882" y="2236573"/>
            <a:ext cx="8043421" cy="402784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While this is the list of materials we used for our catapult, your materials may vary.</a:t>
            </a:r>
          </a:p>
          <a:p>
            <a:pPr marL="0" indent="0">
              <a:buNone/>
            </a:pPr>
            <a:r>
              <a:rPr lang="en-GB" dirty="0"/>
              <a:t>Rubber bands (the more the merrier!)</a:t>
            </a:r>
          </a:p>
          <a:p>
            <a:pPr marL="0" indent="0">
              <a:buNone/>
            </a:pPr>
            <a:r>
              <a:rPr lang="en-GB" dirty="0"/>
              <a:t>Hot glue guns and glue sticks</a:t>
            </a:r>
          </a:p>
          <a:p>
            <a:pPr marL="0" indent="0">
              <a:buNone/>
            </a:pPr>
            <a:r>
              <a:rPr lang="en-GB" dirty="0"/>
              <a:t>Scissors                        Popsicle/craft sticks</a:t>
            </a:r>
          </a:p>
          <a:p>
            <a:pPr marL="0" indent="0">
              <a:buNone/>
            </a:pPr>
            <a:r>
              <a:rPr lang="en-GB" dirty="0"/>
              <a:t>Straws                         Paper clips                 Mini marshmallows</a:t>
            </a:r>
          </a:p>
          <a:p>
            <a:pPr marL="0" indent="0">
              <a:buNone/>
            </a:pPr>
            <a:r>
              <a:rPr lang="en-GB" dirty="0"/>
              <a:t>Pipe cleaners            Cups                Markers    Bottle caps,</a:t>
            </a:r>
          </a:p>
          <a:p>
            <a:pPr marL="0" indent="0">
              <a:buNone/>
            </a:pPr>
            <a:r>
              <a:rPr lang="en-GB" dirty="0"/>
              <a:t> Paper                            Bowls Tapes (scotch, masking, and/or duct)</a:t>
            </a:r>
          </a:p>
        </p:txBody>
      </p:sp>
    </p:spTree>
    <p:extLst>
      <p:ext uri="{BB962C8B-B14F-4D97-AF65-F5344CB8AC3E}">
        <p14:creationId xmlns:p14="http://schemas.microsoft.com/office/powerpoint/2010/main" val="214890404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F5DAEA-049E-4D45-9978-6AA0777BAD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0D9019A-BA6B-4413-BD3C-1E94E4B9F6E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50323" y="2434280"/>
            <a:ext cx="9288635" cy="532782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ASK: Our task is to make a catapult using the materials we have on hand, but how will we do this? </a:t>
            </a:r>
          </a:p>
          <a:p>
            <a:pPr marL="0" indent="0">
              <a:buNone/>
            </a:pPr>
            <a:r>
              <a:rPr lang="en-GB" dirty="0"/>
              <a:t>IMAGINE: What do catapults look like? How have people made them with household materials?</a:t>
            </a:r>
          </a:p>
          <a:p>
            <a:pPr marL="0" indent="0">
              <a:buNone/>
            </a:pPr>
            <a:r>
              <a:rPr lang="en-GB" dirty="0"/>
              <a:t>PLAN: Choose just a couple of your best ideas to sketch out in more detail and decide on which one you want to make.</a:t>
            </a:r>
          </a:p>
          <a:p>
            <a:pPr marL="0" indent="0">
              <a:buNone/>
            </a:pPr>
            <a:r>
              <a:rPr lang="en-GB" dirty="0"/>
              <a:t>CREATE: Build your catapult based on your plan.</a:t>
            </a:r>
          </a:p>
          <a:p>
            <a:pPr marL="0" indent="0">
              <a:buNone/>
            </a:pPr>
            <a:r>
              <a:rPr lang="en-GB" dirty="0"/>
              <a:t>TEST: Test your design to see how well it works. How far and how accurately can your catapult fire the projectile? What parts are working well, and what could use tinkering?</a:t>
            </a:r>
          </a:p>
          <a:p>
            <a:pPr marL="0" indent="0">
              <a:buNone/>
            </a:pPr>
            <a:r>
              <a:rPr lang="en-GB" dirty="0"/>
              <a:t>IMPROVE: Based on your test results, what about your design could be improved and why? What might you change to make it better? Let’s build a second version!</a:t>
            </a:r>
          </a:p>
        </p:txBody>
      </p:sp>
    </p:spTree>
    <p:extLst>
      <p:ext uri="{BB962C8B-B14F-4D97-AF65-F5344CB8AC3E}">
        <p14:creationId xmlns:p14="http://schemas.microsoft.com/office/powerpoint/2010/main" val="370679024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CD4B7B-CE93-4914-AE69-A30A12FC74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Who do you agree with …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4706CA2A-3B61-4320-A088-12A36C977B5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520778" y="2475714"/>
            <a:ext cx="6849529" cy="4088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407014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2199AA-2648-4612-A0FC-27AF31E7B1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Watch the video 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36CB03F-FA9E-4EA9-95F4-03962F31C1A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hlinkClick r:id="rId2"/>
              </a:rPr>
              <a:t>https://www.youtube.com/watch?v=aAuN5ZnL4yE</a:t>
            </a:r>
            <a:endParaRPr lang="en-GB" dirty="0"/>
          </a:p>
          <a:p>
            <a:pPr marL="0" indent="0">
              <a:buNone/>
            </a:pPr>
            <a:r>
              <a:rPr lang="en-GB" dirty="0"/>
              <a:t>Catapult </a:t>
            </a:r>
          </a:p>
          <a:p>
            <a:endParaRPr lang="en-GB" dirty="0"/>
          </a:p>
          <a:p>
            <a:r>
              <a:rPr lang="en-GB" dirty="0">
                <a:hlinkClick r:id="rId3"/>
              </a:rPr>
              <a:t>https://www.youtube.com/watch?v=68ZGM8l0OZY</a:t>
            </a:r>
            <a:endParaRPr lang="en-GB" dirty="0"/>
          </a:p>
          <a:p>
            <a:pPr marL="0" indent="0">
              <a:buNone/>
            </a:pPr>
            <a:r>
              <a:rPr lang="en-GB" dirty="0"/>
              <a:t>Wooden sling shot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>
                <a:hlinkClick r:id="rId4"/>
              </a:rPr>
              <a:t>https://www.youtube.com/watch?v=wCxFkPLuNyA</a:t>
            </a:r>
            <a:endParaRPr lang="en-GB" dirty="0"/>
          </a:p>
          <a:p>
            <a:pPr marL="0" indent="0">
              <a:buNone/>
            </a:pPr>
            <a:r>
              <a:rPr lang="en-GB" dirty="0"/>
              <a:t>Paper sling shot </a:t>
            </a:r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8442060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B0EB99-60D7-45F1-AB1F-C4245D954E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Task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70733FD-AEED-4C0D-971D-6F063590EB6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Build a catapult .</a:t>
            </a:r>
          </a:p>
          <a:p>
            <a:r>
              <a:rPr lang="en-GB" dirty="0"/>
              <a:t>Who can make the missile go the furthest distance?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1397673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B0EB99-60D7-45F1-AB1F-C4245D954E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Imagine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70733FD-AEED-4C0D-971D-6F063590EB6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What’s a catapult?</a:t>
            </a:r>
          </a:p>
          <a:p>
            <a:r>
              <a:rPr lang="en-GB" dirty="0"/>
              <a:t>What’s a sling shot?</a:t>
            </a:r>
          </a:p>
          <a:p>
            <a:r>
              <a:rPr lang="en-GB" dirty="0"/>
              <a:t>What’s a missile?</a:t>
            </a:r>
          </a:p>
          <a:p>
            <a:r>
              <a:rPr lang="en-GB" dirty="0"/>
              <a:t>How are we going to record results?</a:t>
            </a:r>
          </a:p>
          <a:p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567291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B0EB99-60D7-45F1-AB1F-C4245D954E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Plan 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70733FD-AEED-4C0D-971D-6F063590EB6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Which design are you going to try and why ?</a:t>
            </a:r>
          </a:p>
          <a:p>
            <a:r>
              <a:rPr lang="en-GB" dirty="0"/>
              <a:t>Draw and label materials 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7869216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B0EB99-60D7-45F1-AB1F-C4245D954E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Create  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70733FD-AEED-4C0D-971D-6F063590EB6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Build your idea 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6958197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B0EB99-60D7-45F1-AB1F-C4245D954E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Test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70733FD-AEED-4C0D-971D-6F063590EB6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Give your catapult or sling shot a try</a:t>
            </a:r>
          </a:p>
          <a:p>
            <a:r>
              <a:rPr lang="en-GB" dirty="0"/>
              <a:t>Does it work well?</a:t>
            </a:r>
          </a:p>
          <a:p>
            <a:r>
              <a:rPr lang="en-GB" dirty="0"/>
              <a:t>If it doesn’t what are you going to try ? </a:t>
            </a:r>
          </a:p>
          <a:p>
            <a:r>
              <a:rPr lang="en-GB" dirty="0"/>
              <a:t>How will you adapt it and change it?</a:t>
            </a:r>
          </a:p>
          <a:p>
            <a:pPr marL="0" indent="0">
              <a:buNone/>
            </a:pPr>
            <a:r>
              <a:rPr lang="en-GB" dirty="0"/>
              <a:t> 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7236833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B0EB99-60D7-45F1-AB1F-C4245D954E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Improve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70733FD-AEED-4C0D-971D-6F063590EB6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Make any changes you need!</a:t>
            </a:r>
          </a:p>
          <a:p>
            <a:pPr marL="0" indent="0">
              <a:buNone/>
            </a:pPr>
            <a:r>
              <a:rPr lang="en-GB" dirty="0"/>
              <a:t>Ready for the grand final!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Whose missile will go the furthest?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Measure the </a:t>
            </a:r>
            <a:r>
              <a:rPr lang="en-GB"/>
              <a:t>length they go!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2620113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 Boardroom">
  <a:themeElements>
    <a:clrScheme name="Ion Boardroom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E68B9EAC81D3349B56385EF90FB5E66" ma:contentTypeVersion="13" ma:contentTypeDescription="Create a new document." ma:contentTypeScope="" ma:versionID="9a7d41a2c158f06f657e0823ce387b7f">
  <xsd:schema xmlns:xsd="http://www.w3.org/2001/XMLSchema" xmlns:xs="http://www.w3.org/2001/XMLSchema" xmlns:p="http://schemas.microsoft.com/office/2006/metadata/properties" xmlns:ns2="b561d3cc-3f8f-4588-a568-be861ce13085" xmlns:ns3="a0c7fa71-570b-4d2e-a005-0d34dc952117" targetNamespace="http://schemas.microsoft.com/office/2006/metadata/properties" ma:root="true" ma:fieldsID="4c734954345243be7738907af8f63054" ns2:_="" ns3:_="">
    <xsd:import namespace="b561d3cc-3f8f-4588-a568-be861ce13085"/>
    <xsd:import namespace="a0c7fa71-570b-4d2e-a005-0d34dc95211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61d3cc-3f8f-4588-a568-be861ce1308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Location" ma:index="12" nillable="true" ma:displayName="Location" ma:internalName="MediaServiceLocatio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0c7fa71-570b-4d2e-a005-0d34dc952117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2D3203CA-CC9A-40EC-89C1-6586F2558C6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561d3cc-3f8f-4588-a568-be861ce13085"/>
    <ds:schemaRef ds:uri="a0c7fa71-570b-4d2e-a005-0d34dc95211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F317B849-6721-4797-ABA2-14E6271D2F4E}">
  <ds:schemaRefs>
    <ds:schemaRef ds:uri="http://schemas.microsoft.com/office/2006/metadata/properties"/>
    <ds:schemaRef ds:uri="http://schemas.microsoft.com/office/2006/documentManagement/types"/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purl.org/dc/elements/1.1/"/>
    <ds:schemaRef ds:uri="a0c7fa71-570b-4d2e-a005-0d34dc952117"/>
    <ds:schemaRef ds:uri="b561d3cc-3f8f-4588-a568-be861ce13085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7906C5FC-BA79-49CA-AB65-2B965FE864EC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TM02900722[[fn=Ion Boardroom]]</Template>
  <TotalTime>23</TotalTime>
  <Words>544</Words>
  <Application>Microsoft Office PowerPoint</Application>
  <PresentationFormat>Widescreen</PresentationFormat>
  <Paragraphs>65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8" baseType="lpstr">
      <vt:lpstr>Arial</vt:lpstr>
      <vt:lpstr>Century Gothic</vt:lpstr>
      <vt:lpstr>Twinkl</vt:lpstr>
      <vt:lpstr>Wingdings 3</vt:lpstr>
      <vt:lpstr>Ion Boardroom</vt:lpstr>
      <vt:lpstr>Science </vt:lpstr>
      <vt:lpstr>PowerPoint Presentation</vt:lpstr>
      <vt:lpstr>The Engineering Design Process.</vt:lpstr>
      <vt:lpstr> Materials List  </vt:lpstr>
      <vt:lpstr>PowerPoint Presentation</vt:lpstr>
      <vt:lpstr>Who do you agree with …</vt:lpstr>
      <vt:lpstr>Watch the video …</vt:lpstr>
      <vt:lpstr>Task</vt:lpstr>
      <vt:lpstr>Imagine </vt:lpstr>
      <vt:lpstr>Plan  </vt:lpstr>
      <vt:lpstr>Create   </vt:lpstr>
      <vt:lpstr>Test</vt:lpstr>
      <vt:lpstr>Improve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Science</dc:title>
  <dc:creator>Laura MacRae</dc:creator>
  <cp:lastModifiedBy>Laura MacRae</cp:lastModifiedBy>
  <cp:revision>2</cp:revision>
  <dcterms:created xsi:type="dcterms:W3CDTF">2022-01-21T10:21:17Z</dcterms:created>
  <dcterms:modified xsi:type="dcterms:W3CDTF">2022-01-26T13:47:24Z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0x0101008E68B9EAC81D3349B56385EF90FB5E66</vt:lpwstr>
  </property>
</Properties>
</file>