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9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Sassoon Infant Rg" panose="02000503030000020003" pitchFamily="50" charset="0"/>
      <p:regular r:id="rId18"/>
      <p:bold r:id="rId19"/>
    </p:embeddedFont>
    <p:embeddedFont>
      <p:font typeface="Twinkl" panose="02000000000000000000" pitchFamily="2" charset="0"/>
      <p:regular r:id="rId20"/>
      <p:bold r:id="rId21"/>
    </p:embeddedFont>
    <p:embeddedFont>
      <p:font typeface="Twinkl SemiBold" charset="0"/>
      <p:bold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7D166"/>
    <a:srgbClr val="9AC26A"/>
    <a:srgbClr val="5E9431"/>
    <a:srgbClr val="92C137"/>
    <a:srgbClr val="F53333"/>
    <a:srgbClr val="88BB64"/>
    <a:srgbClr val="674B27"/>
    <a:srgbClr val="5C94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996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3EA0A9C-71B0-4C21-9113-500C77EF6C92}" type="datetimeFigureOut">
              <a:rPr lang="en-GB"/>
              <a:pPr>
                <a:defRPr/>
              </a:pPr>
              <a:t>12/12/2021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AB953FE-D7B1-4353-8969-A4F6DE7C507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93B7402-1541-4E09-A442-AB17B08F626D}" type="datetimeFigureOut">
              <a:rPr lang="en-GB"/>
              <a:pPr>
                <a:defRPr/>
              </a:pPr>
              <a:t>12/12/2021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2420DE7-62EA-4348-8F42-C3005D2BA0A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7024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3755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4926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7393667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906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ChangeArrowheads="1"/>
          </p:cNvSpPr>
          <p:nvPr/>
        </p:nvSpPr>
        <p:spPr bwMode="auto">
          <a:xfrm>
            <a:off x="755650" y="4919663"/>
            <a:ext cx="7632700" cy="976312"/>
          </a:xfrm>
          <a:prstGeom prst="rect">
            <a:avLst/>
          </a:prstGeom>
          <a:solidFill>
            <a:srgbClr val="846E5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72000" rIns="14400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The first step in the life cycle of a plant is the seed needs to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be planted in the soil.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The seed can be planted in a pot inside or in the ground outside.</a:t>
            </a:r>
          </a:p>
        </p:txBody>
      </p:sp>
      <p:pic>
        <p:nvPicPr>
          <p:cNvPr id="921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644650"/>
            <a:ext cx="3384550" cy="3275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" r="883"/>
          <a:stretch>
            <a:fillRect/>
          </a:stretch>
        </p:blipFill>
        <p:spPr bwMode="auto">
          <a:xfrm>
            <a:off x="4140200" y="1711325"/>
            <a:ext cx="4248150" cy="320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From a Seed to a Plant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6"/>
          <p:cNvSpPr>
            <a:spLocks noChangeArrowheads="1"/>
          </p:cNvSpPr>
          <p:nvPr/>
        </p:nvSpPr>
        <p:spPr bwMode="auto">
          <a:xfrm>
            <a:off x="750888" y="4840288"/>
            <a:ext cx="2649537" cy="369887"/>
          </a:xfrm>
          <a:prstGeom prst="rect">
            <a:avLst/>
          </a:prstGeom>
          <a:solidFill>
            <a:srgbClr val="715B4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bg1"/>
                </a:solidFill>
              </a:rPr>
              <a:t>soil</a:t>
            </a:r>
          </a:p>
        </p:txBody>
      </p:sp>
      <p:sp>
        <p:nvSpPr>
          <p:cNvPr id="10243" name="Rectangle 15"/>
          <p:cNvSpPr>
            <a:spLocks noChangeArrowheads="1"/>
          </p:cNvSpPr>
          <p:nvPr/>
        </p:nvSpPr>
        <p:spPr bwMode="auto">
          <a:xfrm>
            <a:off x="6640513" y="3363913"/>
            <a:ext cx="1724025" cy="368300"/>
          </a:xfrm>
          <a:prstGeom prst="rect">
            <a:avLst/>
          </a:prstGeom>
          <a:solidFill>
            <a:srgbClr val="FFE0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sunlight</a:t>
            </a: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750888" y="1397000"/>
            <a:ext cx="761365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72000" rIns="7200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A plant needs three things to grow:</a:t>
            </a:r>
          </a:p>
        </p:txBody>
      </p:sp>
      <p:sp>
        <p:nvSpPr>
          <p:cNvPr id="10245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From a Seed to a Plant</a:t>
            </a:r>
          </a:p>
        </p:txBody>
      </p:sp>
      <p:sp>
        <p:nvSpPr>
          <p:cNvPr id="10246" name="Rectangle 1"/>
          <p:cNvSpPr>
            <a:spLocks noChangeArrowheads="1"/>
          </p:cNvSpPr>
          <p:nvPr/>
        </p:nvSpPr>
        <p:spPr bwMode="auto">
          <a:xfrm>
            <a:off x="750888" y="2873375"/>
            <a:ext cx="1765300" cy="369888"/>
          </a:xfrm>
          <a:prstGeom prst="rect">
            <a:avLst/>
          </a:prstGeom>
          <a:solidFill>
            <a:srgbClr val="72A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bg1"/>
                </a:solidFill>
              </a:rPr>
              <a:t>water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62" t="12262" r="22873" b="55899"/>
          <a:stretch/>
        </p:blipFill>
        <p:spPr>
          <a:xfrm>
            <a:off x="2477074" y="1960477"/>
            <a:ext cx="2255283" cy="2195522"/>
          </a:xfrm>
          <a:prstGeom prst="ellipse">
            <a:avLst/>
          </a:prstGeom>
          <a:solidFill>
            <a:schemeClr val="bg1"/>
          </a:solidFill>
          <a:ln w="76200">
            <a:solidFill>
              <a:srgbClr val="72A9CC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296" t="-4227" r="-4667" b="-5740"/>
          <a:stretch/>
        </p:blipFill>
        <p:spPr>
          <a:xfrm>
            <a:off x="4448137" y="2391650"/>
            <a:ext cx="2216832" cy="2169362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E051"/>
            </a:solidFill>
          </a:ln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4" t="26472" r="27748" b="23458"/>
          <a:stretch/>
        </p:blipFill>
        <p:spPr>
          <a:xfrm>
            <a:off x="3098682" y="3724537"/>
            <a:ext cx="2191887" cy="2179487"/>
          </a:xfrm>
          <a:prstGeom prst="ellipse">
            <a:avLst/>
          </a:prstGeom>
          <a:solidFill>
            <a:schemeClr val="bg1"/>
          </a:solidFill>
          <a:ln w="76200">
            <a:solidFill>
              <a:srgbClr val="715B48"/>
            </a:solidFill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ChangeArrowheads="1"/>
          </p:cNvSpPr>
          <p:nvPr/>
        </p:nvSpPr>
        <p:spPr bwMode="auto">
          <a:xfrm>
            <a:off x="898525" y="1473200"/>
            <a:ext cx="7489825" cy="2827338"/>
          </a:xfrm>
          <a:prstGeom prst="rect">
            <a:avLst/>
          </a:prstGeom>
          <a:solidFill>
            <a:srgbClr val="B7D1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3780000" bIns="108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Once the seed is planted in the soil and watered, it will take about one to two weeks before it starts to grow. This is called the germination stage.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Once the seed germinates, it will start to sprout and roots appear.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The roots help the plant get food and water from the soil.</a:t>
            </a:r>
            <a:endParaRPr lang="en-US" altLang="en-US">
              <a:solidFill>
                <a:schemeClr val="tx1"/>
              </a:solidFill>
            </a:endParaRPr>
          </a:p>
        </p:txBody>
      </p:sp>
      <p:sp>
        <p:nvSpPr>
          <p:cNvPr id="11267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From a Seed to a Plant</a:t>
            </a:r>
          </a:p>
        </p:txBody>
      </p:sp>
      <p:pic>
        <p:nvPicPr>
          <p:cNvPr id="1126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5850" y="2466975"/>
            <a:ext cx="6248400" cy="367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ChangeArrowheads="1"/>
          </p:cNvSpPr>
          <p:nvPr/>
        </p:nvSpPr>
        <p:spPr bwMode="auto">
          <a:xfrm>
            <a:off x="917575" y="1473200"/>
            <a:ext cx="7304088" cy="1531938"/>
          </a:xfrm>
          <a:prstGeom prst="rect">
            <a:avLst/>
          </a:prstGeom>
          <a:solidFill>
            <a:srgbClr val="9AC26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</a:pPr>
            <a:r>
              <a:rPr lang="en-US" altLang="en-US">
                <a:solidFill>
                  <a:schemeClr val="tx1"/>
                </a:solidFill>
              </a:rPr>
              <a:t>In the next few weeks, the seed will begin to push through the soil.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</a:pPr>
            <a:r>
              <a:rPr lang="en-US" altLang="en-US">
                <a:solidFill>
                  <a:schemeClr val="tx1"/>
                </a:solidFill>
              </a:rPr>
              <a:t>It is now a seedling.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</a:pPr>
            <a:r>
              <a:rPr lang="en-US" altLang="en-US">
                <a:solidFill>
                  <a:schemeClr val="tx1"/>
                </a:solidFill>
              </a:rPr>
              <a:t>It is still very tiny during this stage and the roots will anchor it in the soil and keep it from blowing away. </a:t>
            </a:r>
          </a:p>
        </p:txBody>
      </p:sp>
      <p:sp>
        <p:nvSpPr>
          <p:cNvPr id="1229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From a Seed to a Plant</a:t>
            </a:r>
          </a:p>
        </p:txBody>
      </p:sp>
      <p:pic>
        <p:nvPicPr>
          <p:cNvPr id="1229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538" y="2790825"/>
            <a:ext cx="3890962" cy="344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ChangeArrowheads="1"/>
          </p:cNvSpPr>
          <p:nvPr/>
        </p:nvSpPr>
        <p:spPr bwMode="auto">
          <a:xfrm>
            <a:off x="917575" y="1473200"/>
            <a:ext cx="2882900" cy="4557713"/>
          </a:xfrm>
          <a:prstGeom prst="rect">
            <a:avLst/>
          </a:prstGeom>
          <a:solidFill>
            <a:srgbClr val="B7D166"/>
          </a:solidFill>
          <a:ln>
            <a:noFill/>
          </a:ln>
          <a:extLs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88000" rIns="180000" bIns="28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As the seedling continues to grow, it will begin to get leaves and the stem will grow longer and longer. The stem helps the plant stand upright.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stem also delivers water from the roots through tiny tubes. The leaves soak up the light and air to make food for the plant. This process is called </a:t>
            </a:r>
            <a:r>
              <a:rPr lang="en-US" altLang="en-US" b="1">
                <a:solidFill>
                  <a:schemeClr val="tx1"/>
                </a:solidFill>
              </a:rPr>
              <a:t>photosynthesis. </a:t>
            </a:r>
          </a:p>
        </p:txBody>
      </p:sp>
      <p:pic>
        <p:nvPicPr>
          <p:cNvPr id="1331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099" t="-38737" r="-1578" b="38737"/>
          <a:stretch>
            <a:fillRect/>
          </a:stretch>
        </p:blipFill>
        <p:spPr bwMode="auto">
          <a:xfrm>
            <a:off x="4010025" y="-1296988"/>
            <a:ext cx="4227513" cy="6842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17" b="74911"/>
          <a:stretch>
            <a:fillRect/>
          </a:stretch>
        </p:blipFill>
        <p:spPr bwMode="auto">
          <a:xfrm>
            <a:off x="3470275" y="4152900"/>
            <a:ext cx="1484313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From a Seed to a Plant</a:t>
            </a:r>
          </a:p>
        </p:txBody>
      </p:sp>
      <p:pic>
        <p:nvPicPr>
          <p:cNvPr id="1331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33" t="38564" r="19324" b="16736"/>
          <a:stretch>
            <a:fillRect/>
          </a:stretch>
        </p:blipFill>
        <p:spPr bwMode="auto">
          <a:xfrm>
            <a:off x="3800475" y="4248150"/>
            <a:ext cx="4437063" cy="178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6253163" y="2424113"/>
            <a:ext cx="1968500" cy="3541712"/>
          </a:xfrm>
          <a:prstGeom prst="rect">
            <a:avLst/>
          </a:prstGeom>
          <a:solidFill>
            <a:srgbClr val="9AC26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A bud will begin to appear on the plant and it will turn into a flower. Depending on the type of seed planted, the flower may turn into either a fruit or vegetable or stay a flower. </a:t>
            </a:r>
          </a:p>
        </p:txBody>
      </p:sp>
      <p:sp>
        <p:nvSpPr>
          <p:cNvPr id="14339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From a Seed to a Plant</a:t>
            </a:r>
          </a:p>
        </p:txBody>
      </p:sp>
      <p:pic>
        <p:nvPicPr>
          <p:cNvPr id="1434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810"/>
          <a:stretch>
            <a:fillRect/>
          </a:stretch>
        </p:blipFill>
        <p:spPr bwMode="auto">
          <a:xfrm>
            <a:off x="925513" y="1619250"/>
            <a:ext cx="2728912" cy="434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17" b="74911"/>
          <a:stretch>
            <a:fillRect/>
          </a:stretch>
        </p:blipFill>
        <p:spPr bwMode="auto">
          <a:xfrm>
            <a:off x="2290763" y="4970463"/>
            <a:ext cx="1484312" cy="78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33" t="38564" r="8849" b="40150"/>
          <a:stretch>
            <a:fillRect/>
          </a:stretch>
        </p:blipFill>
        <p:spPr bwMode="auto">
          <a:xfrm>
            <a:off x="993775" y="5116513"/>
            <a:ext cx="5259388" cy="84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33" t="38564" r="8849" b="40150"/>
          <a:stretch>
            <a:fillRect/>
          </a:stretch>
        </p:blipFill>
        <p:spPr bwMode="auto">
          <a:xfrm>
            <a:off x="3406775" y="5316538"/>
            <a:ext cx="4805363" cy="77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993775" y="1909763"/>
            <a:ext cx="2571750" cy="4183062"/>
          </a:xfrm>
          <a:prstGeom prst="rect">
            <a:avLst/>
          </a:prstGeom>
          <a:solidFill>
            <a:srgbClr val="B7D1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Seeds are located in the center of the flower. Once the plant stops growing, it will drop seeds onto the ground.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Some seeds are spread by the wind or by animals. These seeds will begin to grow in the soil and the life cycle of the plant will repeat. </a:t>
            </a:r>
          </a:p>
        </p:txBody>
      </p:sp>
      <p:sp>
        <p:nvSpPr>
          <p:cNvPr id="1536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From a Seed to a Plant</a:t>
            </a:r>
          </a:p>
        </p:txBody>
      </p:sp>
      <p:pic>
        <p:nvPicPr>
          <p:cNvPr id="15365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117"/>
          <a:stretch>
            <a:fillRect/>
          </a:stretch>
        </p:blipFill>
        <p:spPr bwMode="auto">
          <a:xfrm>
            <a:off x="4991100" y="1789113"/>
            <a:ext cx="2986088" cy="421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473200"/>
            <a:ext cx="5075238" cy="3214688"/>
          </a:xfrm>
          <a:prstGeom prst="rect">
            <a:avLst/>
          </a:prstGeom>
          <a:noFill/>
          <a:ln w="28575">
            <a:noFill/>
          </a:ln>
        </p:spPr>
        <p:txBody>
          <a:bodyPr lIns="180000" tIns="288000" rIns="180000" bIns="288000">
            <a:spAutoFit/>
          </a:bodyPr>
          <a:lstStyle/>
          <a:p>
            <a:pPr marL="342900" indent="-34290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>
                <a:latin typeface="+mn-lt"/>
              </a:rPr>
              <a:t>What do you think would happen if a plant did not have sunlight or water?</a:t>
            </a:r>
          </a:p>
          <a:p>
            <a:pPr marL="342900" indent="-34290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>
                <a:latin typeface="+mn-lt"/>
              </a:rPr>
              <a:t>Why does a plant need roots?</a:t>
            </a:r>
          </a:p>
          <a:p>
            <a:pPr marL="342900" indent="-34290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>
                <a:latin typeface="+mn-lt"/>
              </a:rPr>
              <a:t>What do the leaves of a plant do?</a:t>
            </a:r>
          </a:p>
          <a:p>
            <a:pPr marL="342900" indent="-34290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>
                <a:latin typeface="+mn-lt"/>
              </a:rPr>
              <a:t>How does a plant grow new plants?</a:t>
            </a:r>
          </a:p>
          <a:p>
            <a:pPr marL="342900" indent="-34290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>
                <a:latin typeface="+mn-lt"/>
              </a:rPr>
              <a:t>If you could plant a garden, what kind of seeds would you plant?</a:t>
            </a:r>
          </a:p>
          <a:p>
            <a:pPr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6387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sz="3600"/>
              <a:t>Higher Order Thinking Questions</a:t>
            </a:r>
            <a:endParaRPr lang="en-GB" altLang="en-US" sz="3600"/>
          </a:p>
        </p:txBody>
      </p:sp>
      <p:pic>
        <p:nvPicPr>
          <p:cNvPr id="1638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474"/>
          <a:stretch>
            <a:fillRect/>
          </a:stretch>
        </p:blipFill>
        <p:spPr bwMode="auto">
          <a:xfrm>
            <a:off x="5688013" y="1603375"/>
            <a:ext cx="2143125" cy="479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86</TotalTime>
  <Words>411</Words>
  <Application>Microsoft Office PowerPoint</Application>
  <PresentationFormat>On-screen Show (4:3)</PresentationFormat>
  <Paragraphs>30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Calibri</vt:lpstr>
      <vt:lpstr>Twinkl</vt:lpstr>
      <vt:lpstr>Arial</vt:lpstr>
      <vt:lpstr>Sassoon Infant Rg</vt:lpstr>
      <vt:lpstr>Twinkl SemiBold</vt:lpstr>
      <vt:lpstr>Office Theme</vt:lpstr>
      <vt:lpstr>PowerPoint Presentation</vt:lpstr>
      <vt:lpstr>From a Seed to a Plant</vt:lpstr>
      <vt:lpstr>From a Seed to a Plant</vt:lpstr>
      <vt:lpstr>From a Seed to a Plant</vt:lpstr>
      <vt:lpstr>From a Seed to a Plant</vt:lpstr>
      <vt:lpstr>From a Seed to a Plant</vt:lpstr>
      <vt:lpstr>From a Seed to a Plant</vt:lpstr>
      <vt:lpstr>From a Seed to a Plant</vt:lpstr>
      <vt:lpstr>Higher Order Thinking Questions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</dc:creator>
  <cp:lastModifiedBy>Laura MacRae</cp:lastModifiedBy>
  <cp:revision>18</cp:revision>
  <dcterms:created xsi:type="dcterms:W3CDTF">2017-03-29T11:27:37Z</dcterms:created>
  <dcterms:modified xsi:type="dcterms:W3CDTF">2021-12-12T21:04:10Z</dcterms:modified>
</cp:coreProperties>
</file>