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1"/>
  </p:notesMasterIdLst>
  <p:sldIdLst>
    <p:sldId id="296" r:id="rId11"/>
    <p:sldId id="299" r:id="rId12"/>
    <p:sldId id="305" r:id="rId13"/>
    <p:sldId id="311" r:id="rId14"/>
    <p:sldId id="309" r:id="rId15"/>
    <p:sldId id="301" r:id="rId16"/>
    <p:sldId id="310" r:id="rId17"/>
    <p:sldId id="312" r:id="rId18"/>
    <p:sldId id="313" r:id="rId19"/>
    <p:sldId id="308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4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35434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6251" y="985266"/>
            <a:ext cx="55136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Let’s talk about arrays!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" name="Sun 1"/>
          <p:cNvSpPr/>
          <p:nvPr/>
        </p:nvSpPr>
        <p:spPr>
          <a:xfrm>
            <a:off x="1113863" y="1895875"/>
            <a:ext cx="1364776" cy="132383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068" y="3336877"/>
            <a:ext cx="1376203" cy="1219750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>
            <a:off x="2210937" y="2947916"/>
            <a:ext cx="1337481" cy="777923"/>
          </a:xfrm>
          <a:prstGeom prst="straightConnector1">
            <a:avLst/>
          </a:prstGeom>
          <a:ln w="76200">
            <a:solidFill>
              <a:srgbClr val="FFFF00"/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179255" y="4777880"/>
            <a:ext cx="34528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No Tiny, not rays from the sun… arrays… let me show you!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974" y="2947916"/>
            <a:ext cx="1948403" cy="2140622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3070746" y="4735773"/>
            <a:ext cx="3480179" cy="1181974"/>
          </a:xfrm>
          <a:prstGeom prst="wedgeRoundRectCallout">
            <a:avLst>
              <a:gd name="adj1" fmla="val 53244"/>
              <a:gd name="adj2" fmla="val -9453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423229" y="1469212"/>
            <a:ext cx="38539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Arrays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have rows.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07099" y="4224642"/>
            <a:ext cx="3002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Arrays are when we build rows and columns.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546" y="3689561"/>
            <a:ext cx="1948403" cy="2140622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2843698" y="4194906"/>
            <a:ext cx="3168857" cy="1181974"/>
          </a:xfrm>
          <a:prstGeom prst="wedgeRoundRectCallout">
            <a:avLst>
              <a:gd name="adj1" fmla="val 64294"/>
              <a:gd name="adj2" fmla="val 773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83" y="1449808"/>
            <a:ext cx="1107940" cy="8091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413" y="2015698"/>
            <a:ext cx="1107940" cy="8091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318" y="2015698"/>
            <a:ext cx="1107940" cy="8091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223" y="2015698"/>
            <a:ext cx="1107940" cy="80917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128" y="2015698"/>
            <a:ext cx="1107940" cy="8091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034" y="2015698"/>
            <a:ext cx="1107940" cy="80917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83" y="2044931"/>
            <a:ext cx="1107940" cy="80917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83" y="2640054"/>
            <a:ext cx="1107940" cy="80917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83" y="3235177"/>
            <a:ext cx="1107940" cy="80917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83" y="3830301"/>
            <a:ext cx="1107940" cy="80917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 rot="16200000">
            <a:off x="3841174" y="788518"/>
            <a:ext cx="677108" cy="4558274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Arrays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have columns.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8687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35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22222E-6 L -0.22552 -0.00972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85" y="-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 animBg="1"/>
      <p:bldP spid="23" grpId="0"/>
      <p:bldP spid="23" grpId="1"/>
      <p:bldP spid="23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36564" y="350847"/>
            <a:ext cx="5795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Where have you seen arrays?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2090" y="1014068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54609" y="1156757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564" y="1666776"/>
            <a:ext cx="2235125" cy="16763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506" y="2798889"/>
            <a:ext cx="2837383" cy="21593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478" y="4875058"/>
            <a:ext cx="3991686" cy="122958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008" y="1873148"/>
            <a:ext cx="2708344" cy="209172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609" y="3825071"/>
            <a:ext cx="2358984" cy="22524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344" y="3637061"/>
            <a:ext cx="802171" cy="13927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any arrays?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49561" y="650504"/>
            <a:ext cx="482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Let’s look at arrays!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307" y="1618088"/>
            <a:ext cx="2686607" cy="34542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567" y="1583418"/>
            <a:ext cx="3454209" cy="27585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67512" y="4305862"/>
            <a:ext cx="4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This window has    rows.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27561" y="4962503"/>
            <a:ext cx="4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This window has    rows.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25713" y="19609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8464" y="270036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6616" y="349601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92908" y="431382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86415" y="18927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889166" y="263209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917318" y="342775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41873" y="428616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70991" y="49625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6" name="Right Arrow 25"/>
          <p:cNvSpPr/>
          <p:nvPr/>
        </p:nvSpPr>
        <p:spPr>
          <a:xfrm>
            <a:off x="1446663" y="2183642"/>
            <a:ext cx="2680898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26"/>
          <p:cNvSpPr/>
          <p:nvPr/>
        </p:nvSpPr>
        <p:spPr>
          <a:xfrm>
            <a:off x="1430512" y="2949684"/>
            <a:ext cx="2680898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ight Arrow 27"/>
          <p:cNvSpPr/>
          <p:nvPr/>
        </p:nvSpPr>
        <p:spPr>
          <a:xfrm>
            <a:off x="1473083" y="3695210"/>
            <a:ext cx="2680898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Arrow 28"/>
          <p:cNvSpPr/>
          <p:nvPr/>
        </p:nvSpPr>
        <p:spPr>
          <a:xfrm>
            <a:off x="5804765" y="2103022"/>
            <a:ext cx="1865277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29"/>
          <p:cNvSpPr/>
          <p:nvPr/>
        </p:nvSpPr>
        <p:spPr>
          <a:xfrm>
            <a:off x="5804765" y="2881355"/>
            <a:ext cx="1865277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/>
          <p:cNvSpPr/>
          <p:nvPr/>
        </p:nvSpPr>
        <p:spPr>
          <a:xfrm>
            <a:off x="5838352" y="3615279"/>
            <a:ext cx="1865277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1"/>
          <p:cNvSpPr/>
          <p:nvPr/>
        </p:nvSpPr>
        <p:spPr>
          <a:xfrm>
            <a:off x="5899754" y="4400778"/>
            <a:ext cx="1865277" cy="1612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10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5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49561" y="650504"/>
            <a:ext cx="4828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Let’s look at arrays!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307" y="1618088"/>
            <a:ext cx="2686607" cy="34542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567" y="1583418"/>
            <a:ext cx="3454209" cy="27585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67512" y="4305862"/>
            <a:ext cx="4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This window has    rows.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27561" y="4962503"/>
            <a:ext cx="4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This window has    rows.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9561" y="4718157"/>
            <a:ext cx="4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It has    columns.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3776" y="5468459"/>
            <a:ext cx="4828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It has    columns.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7659" y="126029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81190" y="12549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40705" y="124323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750222" y="471815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91389" y="12137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500996" y="12137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94236" y="120411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714065" y="126029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70991" y="49625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82322" y="54703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302092" y="432291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6" name="Right Arrow 25"/>
          <p:cNvSpPr/>
          <p:nvPr/>
        </p:nvSpPr>
        <p:spPr>
          <a:xfrm rot="5400000">
            <a:off x="4667883" y="3264301"/>
            <a:ext cx="2680898" cy="1612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ight Arrow 26"/>
          <p:cNvSpPr/>
          <p:nvPr/>
        </p:nvSpPr>
        <p:spPr>
          <a:xfrm rot="5400000">
            <a:off x="714768" y="2881356"/>
            <a:ext cx="1865277" cy="1612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ight Arrow 27"/>
          <p:cNvSpPr/>
          <p:nvPr/>
        </p:nvSpPr>
        <p:spPr>
          <a:xfrm rot="5400000">
            <a:off x="1578299" y="2909795"/>
            <a:ext cx="1865277" cy="1612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Arrow 28"/>
          <p:cNvSpPr/>
          <p:nvPr/>
        </p:nvSpPr>
        <p:spPr>
          <a:xfrm rot="5400000">
            <a:off x="2311943" y="2909796"/>
            <a:ext cx="1865277" cy="1612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29"/>
          <p:cNvSpPr/>
          <p:nvPr/>
        </p:nvSpPr>
        <p:spPr>
          <a:xfrm rot="5400000">
            <a:off x="3090316" y="2917654"/>
            <a:ext cx="1865277" cy="1612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/>
          <p:cNvSpPr/>
          <p:nvPr/>
        </p:nvSpPr>
        <p:spPr>
          <a:xfrm rot="5400000">
            <a:off x="5460161" y="3264301"/>
            <a:ext cx="2680898" cy="1612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1"/>
          <p:cNvSpPr/>
          <p:nvPr/>
        </p:nvSpPr>
        <p:spPr>
          <a:xfrm rot="5400000">
            <a:off x="6199328" y="3244619"/>
            <a:ext cx="2680898" cy="16124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2267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4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5" grpId="0"/>
      <p:bldP spid="23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361" y="718434"/>
            <a:ext cx="1376203" cy="12197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678655" y="1156340"/>
            <a:ext cx="23673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Is a ten frame an array?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2582913" y="982251"/>
            <a:ext cx="2354912" cy="1181974"/>
          </a:xfrm>
          <a:prstGeom prst="wedgeRoundRectCallout">
            <a:avLst>
              <a:gd name="adj1" fmla="val 68318"/>
              <a:gd name="adj2" fmla="val -31028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0575" y="2986001"/>
            <a:ext cx="2643859" cy="116308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4920022" y="3092946"/>
            <a:ext cx="2643859" cy="116308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170575" y="4355232"/>
            <a:ext cx="2990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This has    rows.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52624" y="4767527"/>
            <a:ext cx="3058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It has    columns.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099083" y="4772981"/>
            <a:ext cx="661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endParaRPr lang="en-GB" sz="24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324278" y="4355232"/>
            <a:ext cx="661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052811" y="5033308"/>
            <a:ext cx="2990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This has    rows.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134860" y="5445603"/>
            <a:ext cx="3058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It has    columns.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981319" y="5451057"/>
            <a:ext cx="661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206514" y="5033308"/>
            <a:ext cx="661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55317" y="303215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5317" y="356754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19184" y="246443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119184" y="292122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19184" y="343937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19184" y="395808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119184" y="440422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641808" y="192681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131490" y="192681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137744" y="25686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627426" y="25686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117108" y="25686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212418" y="255659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702100" y="255659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3150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0072" y="2013231"/>
            <a:ext cx="5703912" cy="3005873"/>
          </a:xfrm>
        </p:spPr>
        <p:txBody>
          <a:bodyPr/>
          <a:lstStyle/>
          <a:p>
            <a:r>
              <a:rPr lang="en-GB" sz="3400" dirty="0" smtClean="0"/>
              <a:t>Can you build an array?</a:t>
            </a:r>
            <a:br>
              <a:rPr lang="en-GB" sz="3400" dirty="0" smtClean="0"/>
            </a:br>
            <a:r>
              <a:rPr lang="en-GB" sz="3400" dirty="0" smtClean="0"/>
              <a:t>How many rows?</a:t>
            </a:r>
            <a:br>
              <a:rPr lang="en-GB" sz="3400" dirty="0" smtClean="0"/>
            </a:br>
            <a:r>
              <a:rPr lang="en-GB" sz="3400" dirty="0" smtClean="0"/>
              <a:t>How many columns?</a:t>
            </a:r>
            <a:endParaRPr lang="en-GB" sz="3400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8.8|7.6|3.1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3.6|5.1|3.2|3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1.7|1.6|3.4|2.6|3.3|1.1|1.2|1.3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|4.8|1.2|1.1|1.2|1.5|3.2|5|2.7|1.3|1.3|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3.6|1.1|1.3|3.1|3.2|0.9|0.9|0.8|0.9|1|8.6|3.3|5.1|1|0.9|0.9|0.8|1|1.8|2.1|1.2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522d4c35-b548-4432-90ae-af4376e1c4b4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3151</TotalTime>
  <Words>164</Words>
  <Application>Microsoft Office PowerPoint</Application>
  <PresentationFormat>On-screen Show (4:3)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10</vt:i4>
      </vt:variant>
    </vt:vector>
  </HeadingPairs>
  <TitlesOfParts>
    <vt:vector size="21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find any arrays?</vt:lpstr>
      <vt:lpstr>PowerPoint Presentation</vt:lpstr>
      <vt:lpstr>PowerPoint Presentation</vt:lpstr>
      <vt:lpstr>PowerPoint Presentation</vt:lpstr>
      <vt:lpstr>Can you build an array? How many rows? How many columns?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User</cp:lastModifiedBy>
  <cp:revision>226</cp:revision>
  <dcterms:created xsi:type="dcterms:W3CDTF">2019-07-05T11:02:13Z</dcterms:created>
  <dcterms:modified xsi:type="dcterms:W3CDTF">2021-03-25T09:22:05Z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