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7B2F1-058D-401D-A85C-624E44AAE2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5FB70-AEDA-4B55-A16F-9AE905325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EC6FA1-2A4B-4481-A56D-417B8F225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3425-ACE3-47DF-9B9B-4E49D01FF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6D168-2A20-42D9-98A8-E36B2AEA4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68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0CF1-BC0F-465A-91AB-812C95FAF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DB09E-8090-4698-A626-A1430EA6A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E7821-D6CC-40DE-BF5F-C4294D5F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9D325-EB65-41FD-BE3C-88C489E43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D505FF-56D5-4DCF-80BB-5A7F65202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09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A460D-B101-4037-A545-9F5BEEE92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C4DDC9-FD42-4DBE-BD0F-EC3BBB00A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83739-DE98-47C4-9492-4BDAAB1A6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EA391C-318E-4CE6-8D1B-01526303F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005CD-8F45-4822-8785-852FA4459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6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39E25-39C6-4224-83E9-98292F4AE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CA3E32-E1C2-4D3A-B871-5D0739F2EA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DCDD61-EE4C-4D13-87B1-0203C99689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B6ED51-FA6E-4508-AC6C-AC60CD6BC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43CE4F-37BF-4D72-9553-FE3C70D54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9D5BF-CB21-4EA2-A062-AE4F84AA7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6534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4CFB6-D57E-4F8D-B556-E07B48524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877E4-4274-4A78-B4A2-6E3182EBAC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BE9C0D-7BBC-4372-BF1B-CC2D2AF9FE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4AD2E-A3AD-45D1-86F1-E1C1FC037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57F866-D60A-415F-B22E-9D38617333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A8B297-E5E7-43D5-8C2A-190905209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CFAA59-A614-43C1-9513-E7BA72CF8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62668A-C4BA-47F7-9FB9-B5702A514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61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BC462-3C7C-42B1-8F44-58E62F04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BF62F3-C957-4608-8147-7E92F31F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689DD43-FD75-470D-8172-68A7F9200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DD9656-7183-4928-853C-E9D070EF7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745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3569C5-2ADA-4CDA-92E8-442FE3DE6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3DC6B5-D694-4455-B6D9-FAF0637EB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AB706F-5992-4E68-AB56-91B881F82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229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E52F-442C-4BB0-97AA-F4F873099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88F326-7FB8-47EC-8F5A-9CB6826D7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C0C045-173F-4A2A-9A9A-64E48AB706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16ED17-13F2-499E-B5F9-1118584A9A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0EC911-DBD8-4B43-BCD5-90CC8BEC3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11FDB-7370-4749-9599-6B9D93313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701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D4F78D-6799-4C7E-9009-B93EAEDF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3BE80A9-D2D0-4C9E-A1EC-529278EDC1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780909-5F71-4F08-878E-6A4093BAC8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A4FEDE-4334-4176-9CCB-460FD0D8C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9090B-50D9-49FC-A23F-2EE8FD0A6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6CFC21-540D-4966-AF54-AE0C5A44D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66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037601-6714-4443-BAE7-16B1010B2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CD9EC9-4C06-4B44-A5FF-8382B2F79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646B91-342C-4D6A-BFEF-263AC8EDE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BAC26A-289F-4449-88AD-54AE44074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91036-F705-467C-BD7A-B2F13E1D9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332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02C96-5E1C-4D6C-A41B-37D9A04C11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26793B-DC04-4588-8B4E-49849D266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AB0F0-FAD9-411E-B61B-F9AD2EEEC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22747-DAD4-46FB-9482-913D331D9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E99BE3-369E-4DB4-BDE9-83FAB523D5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553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F5972A2-A5FB-4FA4-AD15-91476D027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39848D-04B2-43CD-94C4-3E7D8C8CD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8C5EB-7110-4A8E-BE9C-633C8159E0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7ECE6-BCFA-4277-944D-F1EC80827BAB}" type="datetimeFigureOut">
              <a:rPr lang="en-GB" smtClean="0"/>
              <a:t>30/12/2020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958ED-87CB-435D-A692-A71084F837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5A39F-8BBC-429F-999A-E93DA4836A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575956-6F97-4B1A-99EB-94C114457B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07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3AEDC-3913-4D1E-A8F0-F443969BC3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To write a simple instruction.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35BEB5-A913-493C-9239-8DBE740741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5</a:t>
            </a:r>
            <a:r>
              <a:rPr lang="en-GB"/>
              <a:t>.1.2021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320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9A7EE-4D52-48A0-B370-57E68FB12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>
                <a:latin typeface="Twinkl" pitchFamily="2" charset="0"/>
              </a:rPr>
              <a:t>Instructions -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50735B-FBEE-4D6E-B7F5-82EB86C58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When someone tells someone else what to do we call this giving the instructions.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Stand up!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Sit down!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Cross your legs! 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Can you think of an instruction?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227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7E7ED-E756-4395-AF67-A12CEE72F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The story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14C2E-C1D5-40C2-821B-F8F07C76E8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 want you to listen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out for someone being bossy and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telling someone else what to do!</a:t>
            </a:r>
          </a:p>
          <a:p>
            <a:pPr marL="0" indent="0">
              <a:buNone/>
            </a:pPr>
            <a:endParaRPr lang="en-GB" dirty="0">
              <a:latin typeface="Twinkl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If you hear someone give an 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instruction I want you to wag your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Finger like you are telling someone</a:t>
            </a:r>
          </a:p>
          <a:p>
            <a:pPr marL="0" indent="0">
              <a:buNone/>
            </a:pPr>
            <a:r>
              <a:rPr lang="en-GB" dirty="0">
                <a:latin typeface="Twinkl" pitchFamily="2" charset="0"/>
              </a:rPr>
              <a:t>Off!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3C1B4E-9865-4B2C-83BB-477A469AA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003" y="2254250"/>
            <a:ext cx="5133975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58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1C17B-60EB-47BF-8332-CB8D8BA5D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Writing instructions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33DAA8-3F6F-45FD-93B0-8D0ABF5C7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Look at the pictures of Mum in the story.  What instructions did she give the boy?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Today we are going to write the instructions.</a:t>
            </a:r>
          </a:p>
          <a:p>
            <a:pPr marL="0" indent="0">
              <a:buNone/>
            </a:pPr>
            <a:r>
              <a:rPr lang="en-GB" dirty="0"/>
              <a:t>Model writing instructions for Mum talking to the boy.</a:t>
            </a:r>
          </a:p>
          <a:p>
            <a:pPr marL="0" indent="0">
              <a:buNone/>
            </a:pPr>
            <a:r>
              <a:rPr lang="en-GB" dirty="0"/>
              <a:t>For example:  Go to sleep!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Notice the use of an exclamation mark.  This is a type of full stop we can use when we are being bossy!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564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788A6-7AD0-4E6A-A903-57470F255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Write your own instructions for Mum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48986EE-F6F4-49EA-8171-025C627C70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7089" y="1370531"/>
            <a:ext cx="4025143" cy="497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60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0A93A-4E3B-4C30-A65B-85251DE74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Challenge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28638-20C4-473B-A6CC-DF114DB5B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What other instructions does your Mum give you?  Can you write any down</a:t>
            </a:r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23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176</Words>
  <Application>Microsoft Office PowerPoint</Application>
  <PresentationFormat>Widescreen</PresentationFormat>
  <Paragraphs>36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Twinkl</vt:lpstr>
      <vt:lpstr>Office Theme</vt:lpstr>
      <vt:lpstr>To write a simple instruction.</vt:lpstr>
      <vt:lpstr>Instructions - Recap</vt:lpstr>
      <vt:lpstr>The story </vt:lpstr>
      <vt:lpstr>Writing instructions</vt:lpstr>
      <vt:lpstr>Write your own instructions for Mum</vt:lpstr>
      <vt:lpstr>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 understand what an instruction is.</dc:title>
  <dc:creator>Lynne Smith</dc:creator>
  <cp:lastModifiedBy>Lynne Smith</cp:lastModifiedBy>
  <cp:revision>7</cp:revision>
  <dcterms:created xsi:type="dcterms:W3CDTF">2020-12-30T08:30:43Z</dcterms:created>
  <dcterms:modified xsi:type="dcterms:W3CDTF">2020-12-30T09:13:26Z</dcterms:modified>
</cp:coreProperties>
</file>