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0" d="100"/>
          <a:sy n="90" d="100"/>
        </p:scale>
        <p:origin x="816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84b76e157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84b76e157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84b76e1570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84b76e1570_0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84b76e1570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84b76e1570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84b76e1570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84b76e1570_0_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1006651" y="91025"/>
            <a:ext cx="7130700" cy="1195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700"/>
              <a:t>Where Is The Love?</a:t>
            </a:r>
            <a:endParaRPr sz="470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110837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/>
              <a:t>The Black Eyed Peas</a:t>
            </a:r>
            <a:endParaRPr sz="2400"/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9738" y="1696150"/>
            <a:ext cx="3944525" cy="3242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Vocabulary Check		</a:t>
            </a:r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discriminate</a:t>
            </a:r>
            <a:r>
              <a:rPr lang="en-GB" sz="2000" b="1">
                <a:solidFill>
                  <a:srgbClr val="333333"/>
                </a:solidFill>
              </a:rPr>
              <a:t> - </a:t>
            </a:r>
            <a:r>
              <a:rPr lang="en-GB" sz="2000">
                <a:solidFill>
                  <a:srgbClr val="333333"/>
                </a:solidFill>
              </a:rPr>
              <a:t>to treat a person or group of people unfairly based on their gender, religion, nationality, ethnicity or other personal trait.</a:t>
            </a:r>
            <a:br>
              <a:rPr lang="en-GB" sz="2000" b="1">
                <a:solidFill>
                  <a:srgbClr val="333333"/>
                </a:solidFill>
              </a:rPr>
            </a:br>
            <a:endParaRPr sz="200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2000" b="1" u="sng">
                <a:solidFill>
                  <a:srgbClr val="333333"/>
                </a:solidFill>
              </a:rPr>
              <a:t>gravitate</a:t>
            </a:r>
            <a:r>
              <a:rPr lang="en-GB" sz="2000">
                <a:solidFill>
                  <a:srgbClr val="333333"/>
                </a:solidFill>
              </a:rPr>
              <a:t> - to drift towards something or someone as though being pulled by gravity.</a:t>
            </a:r>
            <a:endParaRPr sz="2000" b="1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>
              <a:solidFill>
                <a:srgbClr val="333333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/>
              <a:t>The song is called ‘Where is the Love?’ which is a question.</a:t>
            </a:r>
            <a:endParaRPr sz="30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2600"/>
              <a:t>Before looking at the lyrics, discuss what you think this song is about and who is being asked the question.</a:t>
            </a:r>
            <a:endParaRPr sz="3000"/>
          </a:p>
        </p:txBody>
      </p:sp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90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/>
              <a:t>What is the lyricist saying in this part of the song? Why do you think these lyrics resonate with The Black Eyed Peas?</a:t>
            </a: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04800" y="1408980"/>
            <a:ext cx="5334401" cy="1116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body" idx="1"/>
          </p:nvPr>
        </p:nvSpPr>
        <p:spPr>
          <a:xfrm>
            <a:off x="311700" y="1017725"/>
            <a:ext cx="8520600" cy="390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6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/>
              <a:t>Discuss with your partner who the ‘father’ might be.</a:t>
            </a:r>
            <a:endParaRPr sz="26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600"/>
              <a:t>What makes you think this? Is there any more evidence in this section to support your idea?</a:t>
            </a:r>
            <a:endParaRPr sz="26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84" name="Google Shape;84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892033" y="1565025"/>
            <a:ext cx="4659725" cy="1207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311700" y="131180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i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 i="1"/>
              <a:t>‘Can you practice what you preach?</a:t>
            </a:r>
            <a:br>
              <a:rPr lang="en-GB" sz="2800" i="1"/>
            </a:br>
            <a:r>
              <a:rPr lang="en-GB" sz="2800" i="1"/>
              <a:t>Or would you turn the other cheek?’</a:t>
            </a:r>
            <a:endParaRPr sz="2800" i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800" i="1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/>
              <a:t>Explain what you think the lyricist means by this.</a:t>
            </a: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800" i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Individual Thinking</a:t>
            </a:r>
            <a:endParaRPr/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311700" y="15962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/>
              <a:t>The lyricist repeatedly asks us ‘Where is the Love?’ in this song.</a:t>
            </a: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/>
              <a:t>Find three pieces of evidence from the lyrics that show love is missing from our world.</a:t>
            </a: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pic>
        <p:nvPicPr>
          <p:cNvPr id="105" name="Google Shape;10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463699" y="-516951"/>
            <a:ext cx="2496652" cy="2496652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20"/>
          <p:cNvSpPr txBox="1">
            <a:spLocks noGrp="1"/>
          </p:cNvSpPr>
          <p:nvPr>
            <p:ph type="body" idx="1"/>
          </p:nvPr>
        </p:nvSpPr>
        <p:spPr>
          <a:xfrm>
            <a:off x="311700" y="1459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800"/>
              <a:t>Why do you think the lyricist repeats the phrases underlined? Discuss with your partner what significance it has in the song.</a:t>
            </a:r>
            <a:endParaRPr sz="280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 sz="2800"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000"/>
          </a:p>
        </p:txBody>
      </p:sp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91060" y="1596285"/>
            <a:ext cx="4959350" cy="1303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Solo Work </a:t>
            </a:r>
            <a:endParaRPr/>
          </a:p>
        </p:txBody>
      </p:sp>
      <p:sp>
        <p:nvSpPr>
          <p:cNvPr id="113" name="Google Shape;113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2400"/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349" y="-126726"/>
            <a:ext cx="2006704" cy="2006704"/>
          </a:xfrm>
          <a:prstGeom prst="rect">
            <a:avLst/>
          </a:prstGeom>
          <a:noFill/>
          <a:ln>
            <a:noFill/>
          </a:ln>
        </p:spPr>
      </p:pic>
      <p:sp>
        <p:nvSpPr>
          <p:cNvPr id="115" name="Google Shape;115;p21"/>
          <p:cNvSpPr txBox="1"/>
          <p:nvPr/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595959"/>
                </a:solidFill>
              </a:rPr>
              <a:t>Read through the lyrics again.</a:t>
            </a:r>
            <a:endParaRPr sz="1800">
              <a:solidFill>
                <a:srgbClr val="595959"/>
              </a:solidFill>
            </a:endParaRPr>
          </a:p>
          <a:p>
            <a:pPr marL="457200" lvl="0" indent="-381000" algn="ctr" rtl="0">
              <a:lnSpc>
                <a:spcPct val="115000"/>
              </a:lnSpc>
              <a:spcBef>
                <a:spcPts val="3200"/>
              </a:spcBef>
              <a:spcAft>
                <a:spcPts val="0"/>
              </a:spcAft>
              <a:buClr>
                <a:srgbClr val="595959"/>
              </a:buClr>
              <a:buSzPts val="2400"/>
              <a:buAutoNum type="arabicPeriod"/>
            </a:pPr>
            <a:r>
              <a:rPr lang="en-GB" sz="2400">
                <a:solidFill>
                  <a:srgbClr val="595959"/>
                </a:solidFill>
              </a:rPr>
              <a:t>Summarise what you think the whole song is about in your own words.</a:t>
            </a:r>
            <a:br>
              <a:rPr lang="en-GB" sz="2400">
                <a:solidFill>
                  <a:srgbClr val="595959"/>
                </a:solidFill>
              </a:rPr>
            </a:br>
            <a:endParaRPr sz="1800">
              <a:solidFill>
                <a:srgbClr val="595959"/>
              </a:solidFill>
            </a:endParaRPr>
          </a:p>
          <a:p>
            <a:pPr marL="457200" lvl="0" indent="-3810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400"/>
              <a:buAutoNum type="arabicPeriod"/>
            </a:pPr>
            <a:r>
              <a:rPr lang="en-GB" sz="2400">
                <a:solidFill>
                  <a:srgbClr val="595959"/>
                </a:solidFill>
              </a:rPr>
              <a:t>Why do you think the lyricist wrote this song?</a:t>
            </a:r>
            <a:endParaRPr sz="2400">
              <a:solidFill>
                <a:srgbClr val="59595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3766BC8-C32A-4930-8CED-96A0A282FF5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2DC591D-720C-43A0-8D52-A8D05BFE5ED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0DCB576-FA0B-48BE-B622-1F145839307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</Words>
  <Application>Microsoft Office PowerPoint</Application>
  <PresentationFormat>On-screen Show (16:9)</PresentationFormat>
  <Paragraphs>51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Arial</vt:lpstr>
      <vt:lpstr>Simple Light</vt:lpstr>
      <vt:lpstr>Where Is The Love?</vt:lpstr>
      <vt:lpstr>Vocabulary Check  </vt:lpstr>
      <vt:lpstr>Partnered Talk</vt:lpstr>
      <vt:lpstr>Partnered Talk</vt:lpstr>
      <vt:lpstr>Partnered Talk</vt:lpstr>
      <vt:lpstr>Individual Thinking</vt:lpstr>
      <vt:lpstr>Individual Thinking</vt:lpstr>
      <vt:lpstr>Partnered Talk</vt:lpstr>
      <vt:lpstr>Solo Work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Is The Love?</dc:title>
  <dc:creator>Emma Dobbs</dc:creator>
  <cp:lastModifiedBy>Emma Dobbs</cp:lastModifiedBy>
  <cp:revision>1</cp:revision>
  <dcterms:modified xsi:type="dcterms:W3CDTF">2021-04-13T15:12:26Z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