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57" r:id="rId7"/>
    <p:sldId id="260" r:id="rId8"/>
    <p:sldId id="262" r:id="rId9"/>
    <p:sldId id="261" r:id="rId10"/>
    <p:sldId id="25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68" d="100"/>
          <a:sy n="68" d="100"/>
        </p:scale>
        <p:origin x="14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5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76962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733800"/>
            <a:ext cx="76962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FB26F48-A9A3-4C93-9092-997F6FDD6920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02D8C7-9B45-4F62-AFD3-72F7494DDB21}" type="slidenum">
              <a:rPr lang="en-GB" smtClean="0"/>
              <a:t>‹#›</a:t>
            </a:fld>
            <a:endParaRPr lang="en-GB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0" y="330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0" y="180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9" y="895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4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0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Contractions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6118448" cy="915888"/>
          </a:xfrm>
        </p:spPr>
        <p:txBody>
          <a:bodyPr/>
          <a:lstStyle/>
          <a:p>
            <a:r>
              <a:rPr lang="en-GB" dirty="0"/>
              <a:t>Steps To Success</a:t>
            </a:r>
          </a:p>
        </p:txBody>
      </p:sp>
      <p:cxnSp>
        <p:nvCxnSpPr>
          <p:cNvPr id="5" name="Elbow Connector 4"/>
          <p:cNvCxnSpPr/>
          <p:nvPr/>
        </p:nvCxnSpPr>
        <p:spPr>
          <a:xfrm rot="5400000" flipH="1" flipV="1">
            <a:off x="1763688" y="4077072"/>
            <a:ext cx="2088232" cy="1368152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Elbow Connector 5"/>
          <p:cNvCxnSpPr/>
          <p:nvPr/>
        </p:nvCxnSpPr>
        <p:spPr>
          <a:xfrm rot="5400000" flipH="1" flipV="1">
            <a:off x="3311860" y="2816932"/>
            <a:ext cx="1728192" cy="1368152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flipV="1">
            <a:off x="4860032" y="1484784"/>
            <a:ext cx="1944216" cy="115212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267744" y="501317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707904" y="3861048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2123728" y="4797152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Step 1: To understand what a contractions are.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91880" y="3501008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Step 2: To make up contractions.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60032" y="2636912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Step 3: To fill up the gaps in a contraction.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68144" y="148478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Step 4: Have a go.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6912768" cy="1124744"/>
          </a:xfrm>
        </p:spPr>
        <p:txBody>
          <a:bodyPr/>
          <a:lstStyle/>
          <a:p>
            <a:r>
              <a:rPr lang="en-GB" dirty="0"/>
              <a:t>What are contractions?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8604448" cy="4176464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solidFill>
                  <a:srgbClr val="FF0000"/>
                </a:solidFill>
              </a:rPr>
              <a:t>Contractions </a:t>
            </a:r>
            <a:r>
              <a:rPr lang="en-GB" sz="2800" dirty="0">
                <a:solidFill>
                  <a:schemeClr val="accent2"/>
                </a:solidFill>
              </a:rPr>
              <a:t>are </a:t>
            </a:r>
            <a:r>
              <a:rPr lang="en-GB" sz="2800" b="1" dirty="0">
                <a:solidFill>
                  <a:schemeClr val="accent2"/>
                </a:solidFill>
              </a:rPr>
              <a:t>words that have letters missing. </a:t>
            </a:r>
            <a:r>
              <a:rPr lang="en-GB" sz="2800" dirty="0">
                <a:solidFill>
                  <a:schemeClr val="accent2"/>
                </a:solidFill>
              </a:rPr>
              <a:t>An </a:t>
            </a:r>
            <a:r>
              <a:rPr lang="en-GB" sz="2800" dirty="0">
                <a:solidFill>
                  <a:srgbClr val="FF0000"/>
                </a:solidFill>
              </a:rPr>
              <a:t>apostrophe </a:t>
            </a:r>
            <a:r>
              <a:rPr lang="en-GB" sz="2800" dirty="0"/>
              <a:t>shows where the letters have been missed out. Words like this  are used in informal writing, such as:</a:t>
            </a:r>
          </a:p>
          <a:p>
            <a:r>
              <a:rPr lang="en-GB" sz="2800" dirty="0"/>
              <a:t>Letters to friends</a:t>
            </a:r>
          </a:p>
          <a:p>
            <a:r>
              <a:rPr lang="en-GB" sz="2800" dirty="0"/>
              <a:t>When a character in a story is speaking</a:t>
            </a:r>
          </a:p>
          <a:p>
            <a:r>
              <a:rPr lang="en-GB" sz="2800" dirty="0"/>
              <a:t>Contractions are not used in pieces of </a:t>
            </a:r>
            <a:r>
              <a:rPr lang="en-GB" sz="2800" dirty="0">
                <a:solidFill>
                  <a:schemeClr val="tx2"/>
                </a:solidFill>
              </a:rPr>
              <a:t>formal writing</a:t>
            </a:r>
            <a:r>
              <a:rPr lang="en-GB" sz="2800" dirty="0"/>
              <a:t>, such as reports, formal letters and certificates.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6406480" cy="771872"/>
          </a:xfrm>
        </p:spPr>
        <p:txBody>
          <a:bodyPr/>
          <a:lstStyle/>
          <a:p>
            <a:r>
              <a:rPr lang="en-GB" dirty="0"/>
              <a:t>To fill up contractions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0728"/>
            <a:ext cx="8019728" cy="4608512"/>
          </a:xfrm>
        </p:spPr>
        <p:txBody>
          <a:bodyPr/>
          <a:lstStyle/>
          <a:p>
            <a:pPr>
              <a:buNone/>
            </a:pPr>
            <a:r>
              <a:rPr lang="en-GB" dirty="0"/>
              <a:t>I cannot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979712" y="134076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979712" y="1916832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979712" y="2492896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979712" y="314096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051720" y="386104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2051720" y="4509120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79512" y="1556792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I am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79512" y="220486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 have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0" y="2852936"/>
            <a:ext cx="233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We are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0" y="357301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Does not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0" y="4221088"/>
            <a:ext cx="262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 would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8EAC8C-96A8-48C3-9FC1-0DDACB00ED39}"/>
              </a:ext>
            </a:extLst>
          </p:cNvPr>
          <p:cNvSpPr txBox="1"/>
          <p:nvPr/>
        </p:nvSpPr>
        <p:spPr>
          <a:xfrm rot="10800000" flipV="1">
            <a:off x="4331523" y="1556792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these words above into contractions using an apostrophe for the missing letter or letters.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6406480" cy="771872"/>
          </a:xfrm>
        </p:spPr>
        <p:txBody>
          <a:bodyPr/>
          <a:lstStyle/>
          <a:p>
            <a:r>
              <a:rPr lang="en-GB" dirty="0"/>
              <a:t>Answers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0728"/>
            <a:ext cx="8019728" cy="4608512"/>
          </a:xfrm>
        </p:spPr>
        <p:txBody>
          <a:bodyPr/>
          <a:lstStyle/>
          <a:p>
            <a:pPr>
              <a:buNone/>
            </a:pPr>
            <a:r>
              <a:rPr lang="en-GB" dirty="0"/>
              <a:t>    I can’t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79512" y="1556792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 I’m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79512" y="220486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 I’ve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49796" y="2894806"/>
            <a:ext cx="233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We’re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31540" y="3584748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It doesn’t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7544" y="4244121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I’d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8EAC8C-96A8-48C3-9FC1-0DDACB00ED39}"/>
              </a:ext>
            </a:extLst>
          </p:cNvPr>
          <p:cNvSpPr txBox="1"/>
          <p:nvPr/>
        </p:nvSpPr>
        <p:spPr>
          <a:xfrm rot="10800000" flipV="1">
            <a:off x="1117841" y="5226177"/>
            <a:ext cx="8019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write a sentence using each of these words in its contracted form.</a:t>
            </a:r>
          </a:p>
          <a:p>
            <a:endParaRPr lang="en-GB" dirty="0"/>
          </a:p>
          <a:p>
            <a:r>
              <a:rPr lang="en-GB" dirty="0"/>
              <a:t>              For example:</a:t>
            </a:r>
          </a:p>
          <a:p>
            <a:r>
              <a:rPr lang="en-GB" dirty="0"/>
              <a:t>              I can’t believe it snowed yesterday. </a:t>
            </a:r>
          </a:p>
        </p:txBody>
      </p:sp>
    </p:spTree>
    <p:extLst>
      <p:ext uri="{BB962C8B-B14F-4D97-AF65-F5344CB8AC3E}">
        <p14:creationId xmlns:p14="http://schemas.microsoft.com/office/powerpoint/2010/main" val="2297867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684312"/>
          </a:xfrm>
        </p:spPr>
        <p:txBody>
          <a:bodyPr/>
          <a:lstStyle/>
          <a:p>
            <a:r>
              <a:rPr lang="en-GB" dirty="0"/>
              <a:t>Have a go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7920880" cy="4536504"/>
          </a:xfrm>
        </p:spPr>
        <p:txBody>
          <a:bodyPr/>
          <a:lstStyle/>
          <a:p>
            <a:pPr>
              <a:buNone/>
            </a:pPr>
            <a:r>
              <a:rPr lang="en-GB" dirty="0"/>
              <a:t>   Change these words into contracted form: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Will not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Cannot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You have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They are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6870700" cy="699864"/>
          </a:xfrm>
        </p:spPr>
        <p:txBody>
          <a:bodyPr/>
          <a:lstStyle/>
          <a:p>
            <a:r>
              <a:rPr lang="en-GB" dirty="0"/>
              <a:t>Make up a contraction.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172400" cy="3888432"/>
          </a:xfrm>
        </p:spPr>
        <p:txBody>
          <a:bodyPr/>
          <a:lstStyle/>
          <a:p>
            <a:pPr>
              <a:buNone/>
            </a:pPr>
            <a:r>
              <a:rPr lang="en-GB" sz="3600" dirty="0"/>
              <a:t>Don`t  forget your apostrophe.</a:t>
            </a:r>
          </a:p>
          <a:p>
            <a:pPr>
              <a:buNone/>
            </a:pPr>
            <a:r>
              <a:rPr lang="en-GB" sz="3600" dirty="0"/>
              <a:t>Don`t forget your missing word has to be a vowel (a, e, i, o and u).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08E449A-2099-416D-84B9-99BB34173A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AE4B88-F2C8-4737-B68B-D2F38579EF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ED6FC7-3D7F-463F-83C4-42EFD5EECBEF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149</TotalTime>
  <Words>230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Comic Sans MS</vt:lpstr>
      <vt:lpstr>Theme2</vt:lpstr>
      <vt:lpstr>Contractions</vt:lpstr>
      <vt:lpstr>Steps To Success</vt:lpstr>
      <vt:lpstr>What are contractions?</vt:lpstr>
      <vt:lpstr>To fill up contractions</vt:lpstr>
      <vt:lpstr>Answers </vt:lpstr>
      <vt:lpstr>Have a go</vt:lpstr>
      <vt:lpstr>Make up a contraction.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Contractions</dc:title>
  <dc:creator>arzu</dc:creator>
  <cp:lastModifiedBy>Laura MacRae</cp:lastModifiedBy>
  <cp:revision>7</cp:revision>
  <dcterms:created xsi:type="dcterms:W3CDTF">2011-10-15T23:24:11Z</dcterms:created>
  <dcterms:modified xsi:type="dcterms:W3CDTF">2020-12-07T12:35:17Z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