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68" r:id="rId6"/>
    <p:sldId id="26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 Bell" userId="3a305ded-11a6-4c9e-86fb-fc1d240cc434" providerId="ADAL" clId="{DB7DC6AD-358B-48B0-B9A3-6E8D41ED226E}"/>
    <pc:docChg chg="delSld modSld">
      <pc:chgData name="Tom Bell" userId="3a305ded-11a6-4c9e-86fb-fc1d240cc434" providerId="ADAL" clId="{DB7DC6AD-358B-48B0-B9A3-6E8D41ED226E}" dt="2020-11-12T17:29:56.044" v="15" actId="14100"/>
      <pc:docMkLst>
        <pc:docMk/>
      </pc:docMkLst>
      <pc:sldChg chg="del">
        <pc:chgData name="Tom Bell" userId="3a305ded-11a6-4c9e-86fb-fc1d240cc434" providerId="ADAL" clId="{DB7DC6AD-358B-48B0-B9A3-6E8D41ED226E}" dt="2020-11-12T17:22:13.129" v="0" actId="2696"/>
        <pc:sldMkLst>
          <pc:docMk/>
          <pc:sldMk cId="1746469134" sldId="256"/>
        </pc:sldMkLst>
      </pc:sldChg>
      <pc:sldChg chg="addSp">
        <pc:chgData name="Tom Bell" userId="3a305ded-11a6-4c9e-86fb-fc1d240cc434" providerId="ADAL" clId="{DB7DC6AD-358B-48B0-B9A3-6E8D41ED226E}" dt="2020-11-12T17:24:09.262" v="11"/>
        <pc:sldMkLst>
          <pc:docMk/>
          <pc:sldMk cId="2484535664" sldId="268"/>
        </pc:sldMkLst>
        <pc:picChg chg="add">
          <ac:chgData name="Tom Bell" userId="3a305ded-11a6-4c9e-86fb-fc1d240cc434" providerId="ADAL" clId="{DB7DC6AD-358B-48B0-B9A3-6E8D41ED226E}" dt="2020-11-12T17:24:09.262" v="11"/>
          <ac:picMkLst>
            <pc:docMk/>
            <pc:sldMk cId="2484535664" sldId="268"/>
            <ac:picMk id="2" creationId="{5D3F1A58-433E-4506-969E-7CCF86C82CCC}"/>
          </ac:picMkLst>
        </pc:picChg>
      </pc:sldChg>
      <pc:sldChg chg="addSp modSp">
        <pc:chgData name="Tom Bell" userId="3a305ded-11a6-4c9e-86fb-fc1d240cc434" providerId="ADAL" clId="{DB7DC6AD-358B-48B0-B9A3-6E8D41ED226E}" dt="2020-11-12T17:29:56.044" v="15" actId="14100"/>
        <pc:sldMkLst>
          <pc:docMk/>
          <pc:sldMk cId="362845478" sldId="269"/>
        </pc:sldMkLst>
        <pc:picChg chg="add mod">
          <ac:chgData name="Tom Bell" userId="3a305ded-11a6-4c9e-86fb-fc1d240cc434" providerId="ADAL" clId="{DB7DC6AD-358B-48B0-B9A3-6E8D41ED226E}" dt="2020-11-12T17:29:56.044" v="15" actId="14100"/>
          <ac:picMkLst>
            <pc:docMk/>
            <pc:sldMk cId="362845478" sldId="269"/>
            <ac:picMk id="2" creationId="{AEC494F7-FD96-437C-A111-F9A770828B25}"/>
          </ac:picMkLst>
        </pc:picChg>
      </pc:sldChg>
      <pc:sldChg chg="addSp delSp modSp">
        <pc:chgData name="Tom Bell" userId="3a305ded-11a6-4c9e-86fb-fc1d240cc434" providerId="ADAL" clId="{DB7DC6AD-358B-48B0-B9A3-6E8D41ED226E}" dt="2020-11-12T17:22:32.577" v="10" actId="1076"/>
        <pc:sldMkLst>
          <pc:docMk/>
          <pc:sldMk cId="1444906492" sldId="270"/>
        </pc:sldMkLst>
        <pc:spChg chg="del mod">
          <ac:chgData name="Tom Bell" userId="3a305ded-11a6-4c9e-86fb-fc1d240cc434" providerId="ADAL" clId="{DB7DC6AD-358B-48B0-B9A3-6E8D41ED226E}" dt="2020-11-12T17:22:30.460" v="8"/>
          <ac:spMkLst>
            <pc:docMk/>
            <pc:sldMk cId="1444906492" sldId="270"/>
            <ac:spMk id="4" creationId="{BDFD701C-39F8-45F2-B28B-DDE9169170C2}"/>
          </ac:spMkLst>
        </pc:spChg>
        <pc:spChg chg="mod">
          <ac:chgData name="Tom Bell" userId="3a305ded-11a6-4c9e-86fb-fc1d240cc434" providerId="ADAL" clId="{DB7DC6AD-358B-48B0-B9A3-6E8D41ED226E}" dt="2020-11-12T17:22:30.020" v="6" actId="1076"/>
          <ac:spMkLst>
            <pc:docMk/>
            <pc:sldMk cId="1444906492" sldId="270"/>
            <ac:spMk id="5" creationId="{F22B0BF4-C775-4AF8-B9C9-6B3BEE85F1D4}"/>
          </ac:spMkLst>
        </pc:spChg>
        <pc:spChg chg="mod">
          <ac:chgData name="Tom Bell" userId="3a305ded-11a6-4c9e-86fb-fc1d240cc434" providerId="ADAL" clId="{DB7DC6AD-358B-48B0-B9A3-6E8D41ED226E}" dt="2020-11-12T17:22:26.957" v="5" actId="1076"/>
          <ac:spMkLst>
            <pc:docMk/>
            <pc:sldMk cId="1444906492" sldId="270"/>
            <ac:spMk id="6" creationId="{367BE9F9-3587-405D-A870-A4E9A2CF9638}"/>
          </ac:spMkLst>
        </pc:spChg>
        <pc:picChg chg="add mod">
          <ac:chgData name="Tom Bell" userId="3a305ded-11a6-4c9e-86fb-fc1d240cc434" providerId="ADAL" clId="{DB7DC6AD-358B-48B0-B9A3-6E8D41ED226E}" dt="2020-11-12T17:22:32.577" v="10" actId="1076"/>
          <ac:picMkLst>
            <pc:docMk/>
            <pc:sldMk cId="1444906492" sldId="270"/>
            <ac:picMk id="2" creationId="{C470400C-ADF0-4120-B3CF-DB300239AE10}"/>
          </ac:picMkLst>
        </pc:picChg>
        <pc:picChg chg="mod">
          <ac:chgData name="Tom Bell" userId="3a305ded-11a6-4c9e-86fb-fc1d240cc434" providerId="ADAL" clId="{DB7DC6AD-358B-48B0-B9A3-6E8D41ED226E}" dt="2020-11-12T17:22:23.678" v="4" actId="1076"/>
          <ac:picMkLst>
            <pc:docMk/>
            <pc:sldMk cId="1444906492" sldId="270"/>
            <ac:picMk id="3" creationId="{9280C162-4665-423C-B94D-7895EE43CF6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D5F0A-6B34-4AEA-B8DE-270BEB0DF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DFBF3D-312A-486B-A8C1-3CDDE7EE62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2E4EDC-8376-431C-8A2B-096232FAC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32762-EDE2-4E9A-9F6B-221EC1927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BFE129-0055-40C5-8721-EF59C79BD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753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3E278-A1EA-4C1A-BAFD-62FC2D1EC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722B1-1FB5-41E3-87FD-D76AE478D9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5D313-C73F-4542-B6F5-85B8DF5DF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8D7F3-4822-4296-8F6F-F407AAA01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D28B5-D0EC-4C5F-A7CA-3EDCC8D9E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40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FBBC1-F8F9-4B1C-8552-0005926F7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E26747-E804-47FD-B033-8A15D7C02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FA364-D2EA-4BF2-9B37-EB828A17D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315BF-067A-450B-8E35-45BE667DA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71623-7166-49E1-8054-4226E473E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071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307AD-4B58-472A-B462-0A3BB4FC8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D5456-FAEB-4544-BC6E-0736054740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DABE93-D9D6-493B-ACDF-6416888A38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57DDB2-21A9-4EDA-8A23-CD7E8026C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562D92-1065-4AA7-B67C-E1DED4505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54664B-170E-4674-B610-DD55D432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122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71718-C2F2-4F78-A55F-DF0C2C475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06198A-B33F-4120-8734-0D8C0F3AF3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3F64C1-FF91-4075-98A7-2E3D782AC2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58EA69-148F-4DF1-8C04-978AA753FE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EFDBFF-EFDD-4C23-8EBD-B115557B23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9A168D-6996-42C8-8110-79C1BD223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81DC64-4107-4C0F-89F8-C6BEC3A33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174B36-B799-4652-BE2F-5954600B2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78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AFD75-8D13-47EC-9123-05ED13972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467BBF-CCAD-4E5E-ABFA-3652AF29C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527C92-5D1B-4DD2-9653-BFD0E9AAB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23E111-048B-467D-9587-6B9E9EAB2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902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A81ACC-F203-4389-B915-904F67173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DD76FC-9ED1-40F7-B663-D08E0D0C0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CF893C-5AC5-4FAA-B5B8-1649675D4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806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2069A-B070-4DB9-A9A2-CE413028C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FCD523-EA04-4127-926F-E06381251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7CE99A-C495-4A9E-B93A-82485144BB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6CE6D8-E394-4112-814C-5C2A38AB3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02C9C6-5D20-43D1-AED5-58A3E2572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79F865-8706-4490-B02E-AAA00EEA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789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5CFFC-61DD-4E79-9AC4-C453FC27C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7F48F8-8296-4D9C-9400-01BCD70724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1E5381-99B3-41E6-B894-5C77E6E53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6E96FB-F0CE-4A31-9954-B1BAE610A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2D2EB7-08E5-40DC-9EB4-83E67EE8C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DEB1A3-AAB5-4AAB-A7D2-D25E95EEC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116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4F41-9D70-49CC-B85B-1C8BEB05A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ACB23C-2708-4870-8A8C-4AA4D877E3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F32E0-6D4B-490B-A0C4-1D6D732D6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89E706-3B0C-4525-BAE9-5DB8F370A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4019F-EC98-4BA5-955D-06AE0D126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35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8C7C24-3D88-4D92-B170-2A14AEC2E2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C8C79F-5221-4946-B85E-07B421393E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2F3380-4B6F-405A-BD62-7BF32265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40F69-D9D7-4A3F-B48C-D3CA2BCB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F933B-A6A3-47A6-9F5A-181E808E9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94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B463FF-E782-4359-84E2-B8C9F2772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7C32A6-58E5-4408-B918-F98601C54F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4AFC2-EDFD-421C-A93B-23917287AB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DD4FC-38F7-4834-ACAF-105AE6FFBC10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609EA2-14B5-46C0-8863-420B77C3B8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8A5DD-91A8-4349-AB2F-E6F01B8AD3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F2F47-E162-461F-8C70-E8AA3326C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585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ewpure.com/yOvfedkA_JM?start=0&amp;end=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80C162-4665-423C-B94D-7895EE43C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6443" y="2466107"/>
            <a:ext cx="7672732" cy="379287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22B0BF4-C775-4AF8-B9C9-6B3BEE85F1D4}"/>
              </a:ext>
            </a:extLst>
          </p:cNvPr>
          <p:cNvSpPr/>
          <p:nvPr/>
        </p:nvSpPr>
        <p:spPr>
          <a:xfrm>
            <a:off x="4440711" y="6258977"/>
            <a:ext cx="3628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u="sng" dirty="0">
                <a:solidFill>
                  <a:srgbClr val="FF0000"/>
                </a:solidFill>
                <a:latin typeface="Twinkl Cursive Looped" panose="02000000000000000000" pitchFamily="2" charset="0"/>
                <a:hlinkClick r:id="rId3"/>
              </a:rPr>
              <a:t>Click here</a:t>
            </a:r>
            <a:endParaRPr lang="en-GB" sz="2400" u="sng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7BE9F9-3587-405D-A870-A4E9A2CF9638}"/>
              </a:ext>
            </a:extLst>
          </p:cNvPr>
          <p:cNvSpPr/>
          <p:nvPr/>
        </p:nvSpPr>
        <p:spPr>
          <a:xfrm>
            <a:off x="6183083" y="6348148"/>
            <a:ext cx="6160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If the link doesn’t work then try pressing control + clicking 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70400C-ADF0-4120-B3CF-DB300239AE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305" y="383896"/>
            <a:ext cx="8658225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906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3F1A58-433E-4506-969E-7CCF86C82C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926" y="0"/>
            <a:ext cx="92801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535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C494F7-FD96-437C-A111-F9A770828B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45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ED01A04-9141-4387-9824-DB03FC36C8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CDE661-C723-4618-A2CC-31C510DE02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23624B9-7153-4DF5-AA6E-F433B811A915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13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Bell</dc:creator>
  <cp:lastModifiedBy>Tom Bell</cp:lastModifiedBy>
  <cp:revision>3</cp:revision>
  <dcterms:created xsi:type="dcterms:W3CDTF">2020-11-12T17:03:38Z</dcterms:created>
  <dcterms:modified xsi:type="dcterms:W3CDTF">2020-11-12T17:30:13Z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