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04" r:id="rId19"/>
    <p:sldId id="301" r:id="rId20"/>
    <p:sldId id="311" r:id="rId21"/>
    <p:sldId id="316" r:id="rId22"/>
    <p:sldId id="317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6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the dots?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the dots?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the name of this shape?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832" y="725890"/>
            <a:ext cx="803481" cy="7480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919" y="725890"/>
            <a:ext cx="803481" cy="7480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006" y="725890"/>
            <a:ext cx="803481" cy="7480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093" y="725890"/>
            <a:ext cx="803481" cy="7480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181" y="725890"/>
            <a:ext cx="803481" cy="7480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857" y="1977321"/>
            <a:ext cx="847456" cy="7890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813" y="1977321"/>
            <a:ext cx="847456" cy="7890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769" y="1977321"/>
            <a:ext cx="847456" cy="7890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725" y="1977321"/>
            <a:ext cx="847456" cy="7890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681" y="1977321"/>
            <a:ext cx="847456" cy="7890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163" y="2716584"/>
            <a:ext cx="934262" cy="11562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988" y="2716584"/>
            <a:ext cx="934262" cy="11562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813" y="2716584"/>
            <a:ext cx="934262" cy="11562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638" y="2716584"/>
            <a:ext cx="934262" cy="11562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178" y="3658315"/>
            <a:ext cx="1621057" cy="150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the dots?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the dots?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the name of this shape?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06194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90185" y="492036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cube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832" y="725890"/>
            <a:ext cx="803481" cy="7480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919" y="725890"/>
            <a:ext cx="803481" cy="7480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006" y="725890"/>
            <a:ext cx="803481" cy="7480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093" y="725890"/>
            <a:ext cx="803481" cy="7480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181" y="725890"/>
            <a:ext cx="803481" cy="7480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857" y="1977321"/>
            <a:ext cx="847456" cy="7890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813" y="1977321"/>
            <a:ext cx="847456" cy="7890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769" y="1977321"/>
            <a:ext cx="847456" cy="7890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725" y="1977321"/>
            <a:ext cx="847456" cy="7890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681" y="1977321"/>
            <a:ext cx="847456" cy="7890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72375" y="161012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163" y="2716584"/>
            <a:ext cx="934262" cy="11562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988" y="2716584"/>
            <a:ext cx="934262" cy="11562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813" y="2716584"/>
            <a:ext cx="934262" cy="11562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638" y="2716584"/>
            <a:ext cx="934262" cy="115620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237793" y="290426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178" y="3658315"/>
            <a:ext cx="1621057" cy="15092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83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7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5043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arrays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723" y="1204132"/>
            <a:ext cx="3387062" cy="32340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91537" y="445433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rows?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3607476" y="2564407"/>
            <a:ext cx="1483139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3635683" y="2797427"/>
            <a:ext cx="1483139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3607476" y="3070485"/>
            <a:ext cx="1483139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3588459" y="3427340"/>
            <a:ext cx="1483139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291537" y="50552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are in each row?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79584" y="452393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42056" y="50737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130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arrays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723" y="1204132"/>
            <a:ext cx="3387062" cy="32340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91537" y="445433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columns?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Right Arrow 6"/>
          <p:cNvSpPr/>
          <p:nvPr/>
        </p:nvSpPr>
        <p:spPr>
          <a:xfrm rot="6004830">
            <a:off x="3166385" y="3004153"/>
            <a:ext cx="1061437" cy="16124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 rot="5596734">
            <a:off x="3846534" y="3000246"/>
            <a:ext cx="1061437" cy="16124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 rot="5086752">
            <a:off x="4491566" y="3004153"/>
            <a:ext cx="1061437" cy="16124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291537" y="50552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are in each column?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81013" y="44834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32448" y="510001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7098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6517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arrays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91537" y="445433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columns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39" y="1747334"/>
            <a:ext cx="4000500" cy="18954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78475" y="5210911"/>
            <a:ext cx="6575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are there altogether?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81013" y="44834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35607" y="52579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ight Arrow 6"/>
          <p:cNvSpPr/>
          <p:nvPr/>
        </p:nvSpPr>
        <p:spPr>
          <a:xfrm rot="6004830">
            <a:off x="2811648" y="2609558"/>
            <a:ext cx="1061437" cy="16124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 rot="5596734">
            <a:off x="3929170" y="2591653"/>
            <a:ext cx="1061437" cy="16124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 rot="5086752">
            <a:off x="5029102" y="2593044"/>
            <a:ext cx="1061437" cy="16124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291537" y="38840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rows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02891" y="39128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70099" y="2230082"/>
            <a:ext cx="2579581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>
            <a:off x="3170099" y="2754188"/>
            <a:ext cx="2579581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8723" y="1159176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31242" y="130186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73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7" grpId="0" animBg="1"/>
      <p:bldP spid="8" grpId="0" animBg="1"/>
      <p:bldP spid="9" grpId="0" animBg="1"/>
      <p:bldP spid="15" grpId="0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935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653" y="1315950"/>
            <a:ext cx="2083662" cy="30162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83" y="2348492"/>
            <a:ext cx="2092500" cy="18144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945" y="1795760"/>
            <a:ext cx="2062646" cy="25530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79722" y="4580213"/>
            <a:ext cx="6575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same?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1512" y="5269319"/>
            <a:ext cx="6575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different?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0929" y="4610990"/>
            <a:ext cx="2032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columns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21051" y="5269318"/>
            <a:ext cx="2032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rows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3010" y="1052531"/>
            <a:ext cx="220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3 columns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87826" y="1052531"/>
            <a:ext cx="220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3 columns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66168" y="1052531"/>
            <a:ext cx="220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3 columns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5892" y="1343359"/>
            <a:ext cx="615553" cy="440096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3 rows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20708" y="1343359"/>
            <a:ext cx="615553" cy="440096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rows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99050" y="1343359"/>
            <a:ext cx="615553" cy="440096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5 rows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00469 0.4400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199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00868 0.4400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2199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33333E-6 L 0.00937 0.4423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2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0.21841 -0.0011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0" y="-6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6 L 0.20885 0.006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34" y="34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6 L 0.21024 -0.0113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3" y="-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2"/>
      <p:bldP spid="17" grpId="0"/>
      <p:bldP spid="17" grpId="2"/>
      <p:bldP spid="18" grpId="0"/>
      <p:bldP spid="18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</a:t>
            </a:r>
            <a:r>
              <a:rPr lang="en-GB" dirty="0" smtClean="0"/>
              <a:t>and </a:t>
            </a:r>
            <a:r>
              <a:rPr lang="en-GB" dirty="0" smtClean="0"/>
              <a:t>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 rot="16200000">
            <a:off x="3072701" y="167778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 rot="16200000">
            <a:off x="3631956" y="167778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16200000">
            <a:off x="3072701" y="223595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 rot="16200000">
            <a:off x="3631956" y="223595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16200000">
            <a:off x="4210240" y="223595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164174" y="45714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an array with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5 rows and 3 columns?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 rot="16200000">
            <a:off x="4210237" y="167778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 rot="16200000">
            <a:off x="3072701" y="279778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16200000">
            <a:off x="3631956" y="279778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16200000">
            <a:off x="4210240" y="279778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 rot="16200000">
            <a:off x="3072701" y="33596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 rot="16200000">
            <a:off x="3631957" y="33596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 rot="16200000">
            <a:off x="4210240" y="33596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 rot="16200000">
            <a:off x="3072701" y="392145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 rot="16200000">
            <a:off x="3631957" y="392145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 rot="16200000">
            <a:off x="4210240" y="392145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260" y="2424263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347779" y="25669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7512" y="4989459"/>
            <a:ext cx="7179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__ counters  in each row.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18866" y="5526578"/>
            <a:ext cx="7028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</a:t>
            </a:r>
            <a:r>
              <a:rPr lang="en-GB" sz="3200" dirty="0" smtClean="0">
                <a:latin typeface="Comic Sans MS" panose="030F0702030302020204" pitchFamily="66" charset="0"/>
              </a:rPr>
              <a:t>here are ___ counters altogether.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28039" y="498945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055087" y="55329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80574" y="441922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___ rows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154338" y="44479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3" grpId="0" animBg="1"/>
      <p:bldP spid="13" grpId="1" animBg="1"/>
      <p:bldP spid="18" grpId="0" animBg="1"/>
      <p:bldP spid="18" grpId="1" animBg="1"/>
      <p:bldP spid="18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29" grpId="2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2" grpId="2" animBg="1"/>
      <p:bldP spid="33" grpId="0" animBg="1"/>
      <p:bldP spid="33" grpId="1" animBg="1"/>
      <p:bldP spid="34" grpId="0" animBg="1"/>
      <p:bldP spid="34" grpId="1" animBg="1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 rot="16200000">
            <a:off x="3072701" y="190980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 rot="16200000">
            <a:off x="3631956" y="190980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16200000">
            <a:off x="3072701" y="246796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 rot="16200000">
            <a:off x="3631956" y="246796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16200000">
            <a:off x="4210240" y="246796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164174" y="45714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an array with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 rows and 3 columns?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 rot="16200000">
            <a:off x="4210237" y="190980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 rot="16200000">
            <a:off x="3072701" y="30298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16200000">
            <a:off x="3631956" y="30298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16200000">
            <a:off x="4210240" y="30298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260" y="2424263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347779" y="25669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2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13" grpId="0" animBg="1"/>
      <p:bldP spid="18" grpId="0" animBg="1"/>
      <p:bldP spid="18" grpId="1" animBg="1"/>
      <p:bldP spid="26" grpId="0" animBg="1"/>
      <p:bldP spid="26" grpId="1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 rot="16200000">
            <a:off x="3072701" y="203263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 rot="16200000">
            <a:off x="3631956" y="203263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16200000">
            <a:off x="3072701" y="259079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 rot="16200000">
            <a:off x="3631956" y="259079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16200000">
            <a:off x="4210240" y="259079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164174" y="45714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This array has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 rows and 3 columns.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 rot="16200000">
            <a:off x="4210237" y="203263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 rot="16200000">
            <a:off x="3072701" y="315263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16200000">
            <a:off x="3631956" y="315263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16200000">
            <a:off x="4210240" y="315263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260" y="2424263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347779" y="25669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04971" y="4989459"/>
            <a:ext cx="7822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___ counters in each column.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22104" y="5526578"/>
            <a:ext cx="7179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</a:t>
            </a:r>
            <a:r>
              <a:rPr lang="en-GB" sz="3200" dirty="0" smtClean="0">
                <a:latin typeface="Comic Sans MS" panose="030F0702030302020204" pitchFamily="66" charset="0"/>
              </a:rPr>
              <a:t>here are ___ counters altogether.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73661" y="500489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055087" y="55329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80574" y="441922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___ columns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919368" y="44479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387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</a:t>
            </a:r>
            <a:r>
              <a:rPr lang="en-GB" smtClean="0"/>
              <a:t>a go at </a:t>
            </a:r>
            <a:r>
              <a:rPr lang="en-GB" dirty="0" smtClean="0"/>
              <a:t>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12.7|15.3|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4|1.4|1.3|2.6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.2|1.1|1.6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1.2|1.1|2|1.2|1|0.9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5|2.7|2|2.1|6|2.4|3.7|2.5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|3.9|1.8|7.7|2|4.6|10.2|7.9|7.7|10.9|1.3|1.3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2.9|7.7|1.2|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8.3|8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7456</TotalTime>
  <Words>258</Words>
  <Application>Microsoft Office PowerPoint</Application>
  <PresentationFormat>On-screen Show (4:3)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228</cp:revision>
  <dcterms:created xsi:type="dcterms:W3CDTF">2019-07-05T11:02:13Z</dcterms:created>
  <dcterms:modified xsi:type="dcterms:W3CDTF">2021-03-25T09:41:46Z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