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744" r:id="rId5"/>
    <p:sldId id="745" r:id="rId6"/>
    <p:sldId id="746" r:id="rId7"/>
    <p:sldId id="74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103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232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709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700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091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424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711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714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304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540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223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05/07/2021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655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8941A-9643-48B6-A1B4-AD2CF1C39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1419F8-399C-4369-AF64-9C01DEBDA1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understand that Jesus is God incarnated.</a:t>
            </a:r>
          </a:p>
          <a:p>
            <a:pPr marL="0" indent="0">
              <a:buNone/>
            </a:pPr>
            <a:r>
              <a:rPr lang="en-GB" dirty="0"/>
              <a:t>Can you remember the nativity story last week ?</a:t>
            </a:r>
          </a:p>
          <a:p>
            <a:pPr marL="0" indent="0">
              <a:buNone/>
            </a:pPr>
            <a:r>
              <a:rPr lang="en-GB" dirty="0"/>
              <a:t>Which parts of the story or which people in the story show Jesus as human, and which might suggest he is more like ‘God’?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51850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ABA2B-24FF-4CBE-8406-32820411A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D5BFDF-5835-4C34-B2E0-70F0470740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We are going to use a painting of the nativity to help understand what the story means for Christians.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7453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7E5B99E-7402-44FF-984F-14A6BDBBAD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64211" y="274694"/>
            <a:ext cx="5128054" cy="630861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87E4772-DE18-49D0-B79F-CF7112868C45}"/>
              </a:ext>
            </a:extLst>
          </p:cNvPr>
          <p:cNvSpPr/>
          <p:nvPr/>
        </p:nvSpPr>
        <p:spPr>
          <a:xfrm>
            <a:off x="1721709" y="582482"/>
            <a:ext cx="295326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/>
            <a:r>
              <a:rPr lang="en-GB" dirty="0">
                <a:solidFill>
                  <a:prstClr val="black"/>
                </a:solidFill>
                <a:latin typeface="Twinkl Cursive Looped" panose="02000000000000000000" pitchFamily="2" charset="0"/>
              </a:rPr>
              <a:t>How does this painting show Jesus as a human being?</a:t>
            </a:r>
          </a:p>
          <a:p>
            <a:pPr defTabSz="457200"/>
            <a:endParaRPr lang="en-GB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defTabSz="457200"/>
            <a:endParaRPr lang="en-GB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defTabSz="457200"/>
            <a:endParaRPr lang="en-GB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defTabSz="457200"/>
            <a:endParaRPr lang="en-GB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defTabSz="457200"/>
            <a:endParaRPr lang="en-GB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defTabSz="457200"/>
            <a:endParaRPr lang="en-GB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defTabSz="457200"/>
            <a:endParaRPr lang="en-GB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defTabSz="457200"/>
            <a:r>
              <a:rPr lang="en-GB" dirty="0">
                <a:solidFill>
                  <a:prstClr val="black"/>
                </a:solidFill>
                <a:latin typeface="Twinkl Cursive Looped" panose="02000000000000000000" pitchFamily="2" charset="0"/>
              </a:rPr>
              <a:t> </a:t>
            </a:r>
          </a:p>
          <a:p>
            <a:pPr defTabSz="457200"/>
            <a:r>
              <a:rPr lang="en-GB" dirty="0">
                <a:solidFill>
                  <a:prstClr val="black"/>
                </a:solidFill>
                <a:latin typeface="Twinkl Cursive Looped" panose="02000000000000000000" pitchFamily="2" charset="0"/>
              </a:rPr>
              <a:t>How does it show him as God?</a:t>
            </a:r>
          </a:p>
        </p:txBody>
      </p:sp>
    </p:spTree>
    <p:extLst>
      <p:ext uri="{BB962C8B-B14F-4D97-AF65-F5344CB8AC3E}">
        <p14:creationId xmlns:p14="http://schemas.microsoft.com/office/powerpoint/2010/main" val="464969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4DA59E-CD53-417C-BCAE-6E02F7CF5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Look for other photos on the internet and explore the </a:t>
            </a:r>
            <a:r>
              <a:rPr lang="en-GB"/>
              <a:t>same questions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2FC9319-598F-450D-BC95-5322577C16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9472" y="1904791"/>
            <a:ext cx="8188212" cy="445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33776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F33D6DE-332C-43FC-92AD-036721122C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D11085C-DC4E-4529-9CA7-35E5C3AC67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C753C9-B9AF-4D79-9BE1-DE4F1B1E074D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97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Twinkl Cursive Looped</vt:lpstr>
      <vt:lpstr>1_Office Theme</vt:lpstr>
      <vt:lpstr>RE</vt:lpstr>
      <vt:lpstr>PowerPoint Presentation</vt:lpstr>
      <vt:lpstr>PowerPoint Presentation</vt:lpstr>
      <vt:lpstr>Look for other photos on the internet and explore the same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</dc:title>
  <dc:creator>Laura MacRae</dc:creator>
  <cp:lastModifiedBy>Laura MacRae</cp:lastModifiedBy>
  <cp:revision>1</cp:revision>
  <dcterms:created xsi:type="dcterms:W3CDTF">2021-07-05T13:26:52Z</dcterms:created>
  <dcterms:modified xsi:type="dcterms:W3CDTF">2021-07-05T13:27:53Z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