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  <p:embeddedFont>
      <p:font typeface="Patrick Hand" panose="020B0604020202020204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629101" cy="1345900"/>
            <a:chOff x="2901043" y="4953818"/>
            <a:chExt cx="3629101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66B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242639" y="510366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ambitions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4033803" cy="1345900"/>
            <a:chOff x="2901043" y="4953818"/>
            <a:chExt cx="4033803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66B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647341" y="51196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hopes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878878" cy="1345900"/>
            <a:chOff x="2901043" y="4953818"/>
            <a:chExt cx="387887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66B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492416" y="51322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dreams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66BE6D"/>
                  </a:solidFill>
                </a:ln>
                <a:solidFill>
                  <a:srgbClr val="66BE6D"/>
                </a:solidFill>
                <a:latin typeface="Patrick Hand" panose="00000500000000000000" pitchFamily="2" charset="0"/>
              </a:rPr>
              <a:t>Can you think of a time when you had a wish?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66BE6D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793895" cy="1345900"/>
            <a:chOff x="2901043" y="4953818"/>
            <a:chExt cx="37938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66B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407433" y="5100289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goals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477</TotalTime>
  <Words>23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Patrick Hand</vt:lpstr>
      <vt:lpstr>Arial</vt:lpstr>
      <vt:lpstr>Coiny Regular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34</cp:revision>
  <dcterms:created xsi:type="dcterms:W3CDTF">2021-01-09T10:45:54Z</dcterms:created>
  <dcterms:modified xsi:type="dcterms:W3CDTF">2021-01-19T12:28:50Z</dcterms:modified>
</cp:coreProperties>
</file>