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ED54A-CEE6-497C-97D2-20BA411EC1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42FCC1-4F78-40AC-969A-AD2C3F3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98802-D894-43F4-A0E2-87904AA62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2A839-AFBA-4773-B88C-039AA231E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90DF9-58C5-455E-A7C8-73E0732FB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561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63161-1720-4621-95C3-976589AC5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9C3AF-1410-4957-AA30-A81E360F4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237BA-22D4-4DCC-AA05-F71E44384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FF980-507D-4D30-A654-A6177C461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00881-57ED-4B74-9032-3D56F774C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48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652A3-8716-4423-8BEC-68894323D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3304F-2C3A-49C9-8D79-AD0BE19C8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3D594-CB16-45C8-9985-F873FE0BE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2328D-5EED-46CC-A784-8AB281AF3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F4DA6-F98D-4A47-9C1C-60B0B3425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28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DCBB9-CA3B-44C9-9DBC-F023C4E81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AAD15-9427-423D-846D-A41787FDC9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94DF7-5C70-4950-BE24-DF45977492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CE95A9-643B-4641-8178-C6297FCE1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65B3A-443B-4FE3-8CDC-64B56D0E4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96C1D0-36E0-4F20-9F5B-45E9DD8CC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30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D50D2-45EE-417F-8233-EC377F10D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A42E85-07C5-4A1B-A103-DA7322956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F57105-CAAA-48D5-B7B6-3BED864D6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E32C71-7665-450D-ABDD-DABFD76845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4173FF-2368-4D89-8FC2-FD4C313A6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BD5570-E37E-4FB5-9842-377CC8E00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2E7DFD-C5B3-42AA-920B-47D49570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BE9620-B973-41DE-8A67-947E1DFAD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84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975EC-40D5-40D5-AF1D-0BEB5D56D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C93D85-9689-4D1C-9331-B6AD384B5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511D9-1F68-423E-9D9B-4D030093B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4FB965-4EF5-404E-A411-A67CD1270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232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4EA137-A61A-4501-8D99-3248A2154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D73AC5-C92C-44C0-ACC7-3FACE6C0F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91D50-B94F-44DE-A0BF-E472A8339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85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5960-2CF3-40F4-8C11-79DA8DFD5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565B3-8B7B-43AF-9A4B-A5F3FD9AD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1D28FC-E020-4D39-ACB1-C642510304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D76D85-6DA1-462A-80AE-3F551664C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98351-AE08-4E80-961E-9A3B10014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A0370-5419-488D-BE54-1870A13B7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43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5A46C-87FE-4506-8AE5-EFC844171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EC7D83-B8F6-49D2-84A1-59C08562DF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2E1402-A0F0-4A71-96E9-6E84EF7387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47492-9775-4B62-A428-31ECD7DE5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C5F2DE-86CB-4278-9C6F-366374739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4B106-BCB2-49AC-A287-980E00FF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248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BFB6-4049-4377-B8AA-3F8B6DFD4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59C75-5ECB-4AA6-875D-B943B7717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6BD9E-98BD-438E-9CC1-122BF7323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284DF-BC6D-401D-9DF4-96C7B9D98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20489-CF0C-4BA7-B324-DB80F5FAC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2AFB00-AE0D-43E1-955A-A5FFE2BA15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49C37F-59A6-42D4-9A6B-FC9C934A3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41B37-6465-4966-97E5-495B4C177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3174C-333C-4AEF-A1C6-47677B1DA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B9684-D6ED-4F11-961A-9F8D300FF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163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5BBE0E-0DA3-4C64-8672-2B096DE03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96708-5258-442A-9305-EC781D48A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CC9C0-3FCF-48D2-9837-9AE32FB6E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29CFC-74A5-4581-98B4-322B177F28A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8E2EA-70FC-4683-94FE-7DF9392CBC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BB99A-4074-40FA-B840-BC6EFDDD6A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B4C4A-BFAD-4668-A5C9-589D7D6A0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20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8B061-4A24-4293-8B08-2C62B48BE1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Monday 28</a:t>
            </a:r>
            <a:r>
              <a:rPr lang="en-GB" sz="5400" baseline="30000" dirty="0">
                <a:latin typeface="Twinkl Cursive Looped" panose="02000000000000000000" pitchFamily="2" charset="0"/>
              </a:rPr>
              <a:t>th</a:t>
            </a:r>
            <a:r>
              <a:rPr lang="en-GB" sz="5400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26F9E9-077D-481C-9B26-6E691C6032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3200" dirty="0">
                <a:latin typeface="Twinkl Cursive Looped" panose="02000000000000000000" pitchFamily="2" charset="0"/>
              </a:rPr>
              <a:t>LO: To discuss and record ideas.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9478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C874E-EDF1-4F89-ABF8-EE358842C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Introduction.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43D78-C94D-4095-B748-FFB91B929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08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 the purpose of an introduction?</a:t>
            </a:r>
          </a:p>
          <a:p>
            <a:pPr marL="0" indent="0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They should be </a:t>
            </a:r>
            <a:r>
              <a:rPr lang="en-GB" sz="3200" b="1" dirty="0">
                <a:latin typeface="Twinkl Cursive Looped" panose="02000000000000000000" pitchFamily="2" charset="0"/>
              </a:rPr>
              <a:t>short</a:t>
            </a:r>
            <a:r>
              <a:rPr lang="en-GB" sz="3200" dirty="0">
                <a:latin typeface="Twinkl Cursive Looped" panose="02000000000000000000" pitchFamily="2" charset="0"/>
              </a:rPr>
              <a:t>, </a:t>
            </a:r>
            <a:r>
              <a:rPr lang="en-GB" sz="3200" b="1" dirty="0">
                <a:latin typeface="Twinkl Cursive Looped" panose="02000000000000000000" pitchFamily="2" charset="0"/>
              </a:rPr>
              <a:t>catchy </a:t>
            </a:r>
            <a:r>
              <a:rPr lang="en-GB" sz="3200" dirty="0">
                <a:latin typeface="Twinkl Cursive Looped" panose="02000000000000000000" pitchFamily="2" charset="0"/>
              </a:rPr>
              <a:t>and </a:t>
            </a:r>
            <a:r>
              <a:rPr lang="en-GB" sz="3200" b="1" dirty="0">
                <a:latin typeface="Twinkl Cursive Looped" panose="02000000000000000000" pitchFamily="2" charset="0"/>
              </a:rPr>
              <a:t>engaging</a:t>
            </a:r>
            <a:r>
              <a:rPr lang="en-GB" sz="3200" dirty="0">
                <a:latin typeface="Twinkl Cursive Looped" panose="02000000000000000000" pitchFamily="2" charset="0"/>
              </a:rPr>
              <a:t>.</a:t>
            </a:r>
          </a:p>
          <a:p>
            <a:pPr marL="0" indent="0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No more than two sentences to introduce the topic.</a:t>
            </a:r>
            <a:r>
              <a:rPr lang="en-GB" dirty="0">
                <a:latin typeface="Twinkl Cursive Looped" panose="02000000000000000000" pitchFamily="2" charset="0"/>
              </a:rPr>
              <a:t> 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thinking brain clip art - Clip Art Library">
            <a:extLst>
              <a:ext uri="{FF2B5EF4-FFF2-40B4-BE49-F238E27FC236}">
                <a16:creationId xmlns:a16="http://schemas.microsoft.com/office/drawing/2014/main" id="{DB76D5ED-CE43-4E08-A7AA-D84508385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751" y="495713"/>
            <a:ext cx="3056109" cy="293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482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693BC-F85E-47E8-AC53-321E1DBE1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Let’s have a look at my introduction.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AE3FC-41E0-420C-A516-089B46F5A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As part of our topic this term, The Blue Abyss, we have begun to look at how pollution can affect our environment, especially the ocean. Our class decided to take a walk to our local river, to see how pollution is affecting out local environment.</a:t>
            </a:r>
          </a:p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What do you notice about this introduction?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What does it tell you?</a:t>
            </a:r>
          </a:p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07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F2741-EB43-4F27-9426-725BDAFE6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Now it’s your turn.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520F9-E681-4344-BA4D-3CA84BD18D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Think carefully about what you need to include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in your short introduction. Remember, we are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writing to persuade.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>
                <a:highlight>
                  <a:srgbClr val="FFFF00"/>
                </a:highlight>
                <a:latin typeface="Twinkl Cursive Looped" panose="02000000000000000000" pitchFamily="2" charset="0"/>
              </a:rPr>
              <a:t>Be informative </a:t>
            </a:r>
            <a:endParaRPr lang="en-GB" dirty="0">
              <a:highlight>
                <a:srgbClr val="FFFF00"/>
              </a:highlight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Can you write your own introductory paragraph using your plan from last week?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Download Free png Pointing Clipart | Free download best Pointing Clipart on  ... - DLPNG.com">
            <a:extLst>
              <a:ext uri="{FF2B5EF4-FFF2-40B4-BE49-F238E27FC236}">
                <a16:creationId xmlns:a16="http://schemas.microsoft.com/office/drawing/2014/main" id="{55D7DC4D-55F7-4803-85A5-1FE747D66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661" y="11112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098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907C3D-5E90-4B42-8E5C-F29E7E8340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BD5CF3-6F86-4AB1-AC04-0093A23C95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981285-EDAA-40B5-A30E-142CF194799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156</Words>
  <Application>Microsoft Office PowerPoint</Application>
  <PresentationFormat>Widescreen</PresentationFormat>
  <Paragraphs>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Cursive Looped</vt:lpstr>
      <vt:lpstr>Office Theme</vt:lpstr>
      <vt:lpstr>Monday 28th June 2021</vt:lpstr>
      <vt:lpstr>Introduction.</vt:lpstr>
      <vt:lpstr>Let’s have a look at my introduction.</vt:lpstr>
      <vt:lpstr>Now it’s your turn.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11th January 2021</dc:title>
  <dc:creator>Lois Oliver</dc:creator>
  <cp:lastModifiedBy>Lois Oliver</cp:lastModifiedBy>
  <cp:revision>7</cp:revision>
  <dcterms:created xsi:type="dcterms:W3CDTF">2021-01-05T10:10:29Z</dcterms:created>
  <dcterms:modified xsi:type="dcterms:W3CDTF">2021-06-28T09:38:22Z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