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7" r:id="rId7"/>
    <p:sldId id="258" r:id="rId8"/>
    <p:sldId id="259" r:id="rId9"/>
    <p:sldId id="268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5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46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32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8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47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169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5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28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45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45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30FF6-729E-4612-B421-AEB55A8B3E77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617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236122"/>
              </p:ext>
            </p:extLst>
          </p:nvPr>
        </p:nvGraphicFramePr>
        <p:xfrm>
          <a:off x="539552" y="1196750"/>
          <a:ext cx="8064896" cy="532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Day of the Week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Activity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Monday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Coconut Shy!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Tuesday</a:t>
                      </a:r>
                    </a:p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Against the clock!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Wednesday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The Catching Clap Ladder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Thursday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Doctor’s Diet – Bear Crawl style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Friday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Kids Choice – Cosmic</a:t>
                      </a:r>
                      <a:r>
                        <a:rPr lang="en-GB" baseline="0" dirty="0"/>
                        <a:t> Kids Yoga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11663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/>
              <a:t>Reception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24140"/>
            <a:ext cx="1512540" cy="151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940" y="-224140"/>
            <a:ext cx="1512540" cy="151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489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Monday – Coconut Shy! </a:t>
            </a:r>
            <a:br>
              <a:rPr lang="en-GB" dirty="0"/>
            </a:b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7" b="14969"/>
          <a:stretch/>
        </p:blipFill>
        <p:spPr bwMode="auto">
          <a:xfrm>
            <a:off x="4639022" y="4581128"/>
            <a:ext cx="2957314" cy="227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525963"/>
          </a:xfrm>
        </p:spPr>
        <p:txBody>
          <a:bodyPr>
            <a:normAutofit/>
          </a:bodyPr>
          <a:lstStyle/>
          <a:p>
            <a:r>
              <a:rPr lang="en-GB" sz="3000" dirty="0"/>
              <a:t>Find a sensible place to play, some soft targets to aim at &amp; roll up some socks to make balls. Try and place these targets quite high up to encourage over-arm throwing</a:t>
            </a:r>
          </a:p>
          <a:p>
            <a:r>
              <a:rPr lang="en-GB" sz="3000" dirty="0"/>
              <a:t>Decide on how many goes each you have and take it in turns to see who can throw the socks and knock over the most targets.</a:t>
            </a:r>
          </a:p>
          <a:p>
            <a:r>
              <a:rPr lang="en-GB" sz="3000" dirty="0"/>
              <a:t>To make it harder – use smaller targets or move further away!</a:t>
            </a:r>
          </a:p>
        </p:txBody>
      </p:sp>
    </p:spTree>
    <p:extLst>
      <p:ext uri="{BB962C8B-B14F-4D97-AF65-F5344CB8AC3E}">
        <p14:creationId xmlns:p14="http://schemas.microsoft.com/office/powerpoint/2010/main" val="3349910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I do that?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43608" y="1988840"/>
            <a:ext cx="7056784" cy="35394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u="sng" dirty="0">
                <a:latin typeface="Tw Cen MT Condensed" panose="020B0606020104020203" pitchFamily="34" charset="0"/>
              </a:rPr>
              <a:t>What do I need to learn?: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800" u="sng" dirty="0">
              <a:latin typeface="Tw Cen MT Condensed" panose="020B0606020104020203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i="1" dirty="0">
                <a:latin typeface="Tw Cen MT Condensed" panose="020B0606020104020203" pitchFamily="34" charset="0"/>
              </a:rPr>
              <a:t>Throwing for accuracy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i="1" dirty="0">
              <a:latin typeface="Tw Cen MT Condensed" panose="020B0606020104020203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When throwing for accuracy it 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best to throw under-arm, with a slight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bend in the knee. On release the children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should point their fingers at their target,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moving their arm in a steady motion 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3" t="50000" r="58026" b="30680"/>
          <a:stretch/>
        </p:blipFill>
        <p:spPr bwMode="auto">
          <a:xfrm>
            <a:off x="5004048" y="2306758"/>
            <a:ext cx="2762657" cy="17837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765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Tuesday – Against the clock!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Mark out a set space in a sensible place (the more space the better!)</a:t>
            </a:r>
          </a:p>
          <a:p>
            <a:r>
              <a:rPr lang="en-GB" dirty="0"/>
              <a:t>For this challenge you will work as a team (take it in turns).</a:t>
            </a:r>
          </a:p>
          <a:p>
            <a:r>
              <a:rPr lang="en-GB" dirty="0"/>
              <a:t>Once you have two points to move in between you’ll need something to time yourselves with.</a:t>
            </a:r>
          </a:p>
          <a:p>
            <a:r>
              <a:rPr lang="en-GB" dirty="0"/>
              <a:t>In 5 minutes you have to see how many shuttle runs you and your team mates can complete!</a:t>
            </a:r>
          </a:p>
          <a:p>
            <a:r>
              <a:rPr lang="en-GB" dirty="0"/>
              <a:t>Once finished check to see if your heart is beating faster…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3751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– The Catching </a:t>
            </a:r>
            <a:br>
              <a:rPr lang="en-GB" dirty="0"/>
            </a:br>
            <a:r>
              <a:rPr lang="en-GB" dirty="0"/>
              <a:t>Clap Ladder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You will need something to catch: A ball, a bean bag, some rolled up socks.</a:t>
            </a:r>
          </a:p>
          <a:p>
            <a:pPr marL="0" indent="0">
              <a:buNone/>
            </a:pPr>
            <a:r>
              <a:rPr lang="en-GB" sz="3000" dirty="0"/>
              <a:t>Start by throwing your object up in the air and catching it. Then throw it in the air and clap once whilst it is in the air &amp; catch it. Next throw it up and try and clap twice before you catch it. Then try 3 claps…. Then 4 claps…. And so on.</a:t>
            </a:r>
          </a:p>
          <a:p>
            <a:pPr marL="0" indent="0">
              <a:buNone/>
            </a:pPr>
            <a:r>
              <a:rPr lang="en-GB" sz="3000" dirty="0"/>
              <a:t>If you drop your object though </a:t>
            </a:r>
            <a:r>
              <a:rPr lang="en-GB" sz="3000" b="1" u="sng" dirty="0"/>
              <a:t>you have to </a:t>
            </a:r>
            <a:r>
              <a:rPr lang="en-GB" sz="3000" dirty="0"/>
              <a:t>start again!</a:t>
            </a:r>
          </a:p>
        </p:txBody>
      </p:sp>
    </p:spTree>
    <p:extLst>
      <p:ext uri="{BB962C8B-B14F-4D97-AF65-F5344CB8AC3E}">
        <p14:creationId xmlns:p14="http://schemas.microsoft.com/office/powerpoint/2010/main" val="4269200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How do I do that?</a:t>
            </a: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331640" y="2335520"/>
            <a:ext cx="6696744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u="sng" dirty="0">
                <a:latin typeface="Tw Cen MT Condensed" panose="020B0606020104020203" pitchFamily="34" charset="0"/>
              </a:rPr>
              <a:t>What do I need to learn?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When stopping/catching it is important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that the children place their hands close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Together. Fingers apart and outstretched,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soft hands.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When using larger balls (as an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Introduction) encourage children to keep hands close to their chest</a:t>
            </a:r>
            <a:r>
              <a:rPr lang="en-GB" altLang="en-US" sz="1600" dirty="0">
                <a:latin typeface="Tw Cen MT Condensed" panose="020B0606020104020203" pitchFamily="34" charset="0"/>
              </a:rPr>
              <a:t>!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4" r="5341"/>
          <a:stretch/>
        </p:blipFill>
        <p:spPr bwMode="auto">
          <a:xfrm>
            <a:off x="5367343" y="2636912"/>
            <a:ext cx="2517025" cy="15967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30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 – Doctor’s Diet: Bear </a:t>
            </a:r>
            <a:br>
              <a:rPr lang="en-GB" dirty="0"/>
            </a:br>
            <a:r>
              <a:rPr lang="en-GB" dirty="0"/>
              <a:t>Crawl Style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30534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/>
              <a:t>One of the many jobs for a Doctor is to help people each a healthy diet.</a:t>
            </a:r>
          </a:p>
          <a:p>
            <a:r>
              <a:rPr lang="en-GB" sz="3000" dirty="0"/>
              <a:t>For this game your child will need someone to play against.</a:t>
            </a:r>
          </a:p>
          <a:p>
            <a:r>
              <a:rPr lang="en-GB" sz="3000" dirty="0"/>
              <a:t>In your playing area you’ll need to starting points (place the child closer) – then spread out different types of food out in your space (not from the freezer though!)</a:t>
            </a:r>
          </a:p>
          <a:p>
            <a:r>
              <a:rPr lang="en-GB" sz="3000" dirty="0"/>
              <a:t>When the game starts players must </a:t>
            </a:r>
            <a:r>
              <a:rPr lang="en-GB" sz="3000" u="sng" dirty="0"/>
              <a:t>bear crawl </a:t>
            </a:r>
            <a:r>
              <a:rPr lang="en-GB" sz="3000" dirty="0"/>
              <a:t>and grab an item of food to take back to their starting point. Keep this going until all objects have been collected!</a:t>
            </a:r>
          </a:p>
          <a:p>
            <a:r>
              <a:rPr lang="en-GB" sz="3000" dirty="0"/>
              <a:t>Then work out who has won. All food collected is worth one point, but the super healthy foods are worth 5! </a:t>
            </a:r>
          </a:p>
        </p:txBody>
      </p:sp>
    </p:spTree>
    <p:extLst>
      <p:ext uri="{BB962C8B-B14F-4D97-AF65-F5344CB8AC3E}">
        <p14:creationId xmlns:p14="http://schemas.microsoft.com/office/powerpoint/2010/main" val="46528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– Cosmic Kids Yoga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941168"/>
            <a:ext cx="2700301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GB" dirty="0"/>
              <a:t>Happy Friday!</a:t>
            </a:r>
          </a:p>
          <a:p>
            <a:r>
              <a:rPr lang="en-GB" dirty="0"/>
              <a:t>On ‘</a:t>
            </a:r>
            <a:r>
              <a:rPr lang="en-GB" dirty="0" err="1"/>
              <a:t>Youtube</a:t>
            </a:r>
            <a:r>
              <a:rPr lang="en-GB" dirty="0"/>
              <a:t> kids’ you’ll find a channel called ‘Cosmic Kids Yoga’</a:t>
            </a:r>
          </a:p>
          <a:p>
            <a:r>
              <a:rPr lang="en-GB" dirty="0"/>
              <a:t>This lady matches yoga moves to famous books/films/computer games</a:t>
            </a:r>
          </a:p>
          <a:p>
            <a:r>
              <a:rPr lang="en-GB" dirty="0"/>
              <a:t>Choose one and give it a go, yoga is fantastic at improving core strength, flexibility</a:t>
            </a:r>
          </a:p>
          <a:p>
            <a:pPr marL="0" indent="0">
              <a:buNone/>
            </a:pPr>
            <a:r>
              <a:rPr lang="en-GB" dirty="0"/>
              <a:t>     and co-ordination!</a:t>
            </a:r>
          </a:p>
        </p:txBody>
      </p:sp>
    </p:spTree>
    <p:extLst>
      <p:ext uri="{BB962C8B-B14F-4D97-AF65-F5344CB8AC3E}">
        <p14:creationId xmlns:p14="http://schemas.microsoft.com/office/powerpoint/2010/main" val="2041234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3912"/>
            <a:ext cx="8229600" cy="1143000"/>
          </a:xfrm>
        </p:spPr>
        <p:txBody>
          <a:bodyPr>
            <a:noAutofit/>
          </a:bodyPr>
          <a:lstStyle/>
          <a:p>
            <a:r>
              <a:rPr lang="en-GB" sz="6600" dirty="0"/>
              <a:t>“I can do that…. What’s next?”</a:t>
            </a:r>
          </a:p>
        </p:txBody>
      </p:sp>
    </p:spTree>
    <p:extLst>
      <p:ext uri="{BB962C8B-B14F-4D97-AF65-F5344CB8AC3E}">
        <p14:creationId xmlns:p14="http://schemas.microsoft.com/office/powerpoint/2010/main" val="1170987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4624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Balance</a:t>
            </a:r>
          </a:p>
        </p:txBody>
      </p:sp>
      <p:sp>
        <p:nvSpPr>
          <p:cNvPr id="5" name="Up Arrow 4"/>
          <p:cNvSpPr/>
          <p:nvPr/>
        </p:nvSpPr>
        <p:spPr>
          <a:xfrm>
            <a:off x="179512" y="1844824"/>
            <a:ext cx="576064" cy="4176464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624" y="1628800"/>
            <a:ext cx="5760640" cy="48013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maintain balance when performing a task on one leg (this applies when static or when moving)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through setting challenges where children must perform tasks on one leg.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I.e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– Throw and catch bean bag with alternate hands on one leg – Individual or as pairs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maintain their balance whilst standing on one foot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Set time challenges, use apparatus to focus children. Encourage the children to look at something that is level with their eyes – ears govern our balance! Some children will initially find it easier balancing with a bend in their knee, allowing the Quadriceps to contract slightly and control their body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</a:t>
            </a:r>
            <a:endParaRPr lang="en-GB" dirty="0">
              <a:latin typeface="Tw Cen MT Condensed" panose="020B0606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whilst standing in a stationary position and performing a task (2 feet)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by asking children to balance a bean bag on their shoulder&gt;back of hand&gt;head&gt;on head whilst holding arms out and touching nose with one hand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balance when standing in a stationary position on the floor (2 feet)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this skill through activities involving a ‘freeze’ </a:t>
            </a:r>
            <a:r>
              <a:rPr lang="en-GB" b="1" dirty="0">
                <a:solidFill>
                  <a:srgbClr val="FF0000"/>
                </a:solidFill>
                <a:latin typeface="Tw Cen MT Condensed" panose="020B0606020104020203" pitchFamily="34" charset="0"/>
              </a:rPr>
              <a:t>OR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ask children to balance objects on particular parts of their body.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I.e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 - Bean Bag/Cone</a:t>
            </a:r>
            <a:r>
              <a:rPr lang="en-GB" dirty="0">
                <a:latin typeface="Tw Cen MT Condensed" panose="020B0606020104020203" pitchFamily="34" charset="0"/>
              </a:rPr>
              <a:t>) </a:t>
            </a:r>
          </a:p>
        </p:txBody>
      </p:sp>
      <p:sp>
        <p:nvSpPr>
          <p:cNvPr id="8" name="AutoShape 2" descr="https://yyoxk3ahli522awz2214oxcb-wpengine.netdna-ssl.com/wp-content/uploads/2014/09/GMB-Back-Scale-572x41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https://yyoxk3ahli522awz2214oxcb-wpengine.netdna-ssl.com/wp-content/uploads/2014/09/GMB-Back-Scale-572x415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6" descr="http://photos.demandstudios.com/12/55/fotolia_4629272_X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6" t="16554" r="33789" b="4013"/>
          <a:stretch/>
        </p:blipFill>
        <p:spPr bwMode="auto">
          <a:xfrm>
            <a:off x="7593528" y="1700808"/>
            <a:ext cx="101092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9" descr="C:\Users\craig\Documents\Newman Catholic Collegiate\Pictures\New folder\IMG_01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11151" r="5202" b="32150"/>
          <a:stretch>
            <a:fillRect/>
          </a:stretch>
        </p:blipFill>
        <p:spPr bwMode="auto">
          <a:xfrm>
            <a:off x="7391149" y="5000970"/>
            <a:ext cx="1429323" cy="1308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Up Arrow 11"/>
          <p:cNvSpPr/>
          <p:nvPr/>
        </p:nvSpPr>
        <p:spPr>
          <a:xfrm>
            <a:off x="7812360" y="2924944"/>
            <a:ext cx="504056" cy="194421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164288" y="3501008"/>
            <a:ext cx="1800200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 Cen MT Condensed" panose="020B0606020104020203" pitchFamily="34" charset="0"/>
              </a:rPr>
              <a:t>As children develop their balance, ask them to hold their limbs further away from their core!</a:t>
            </a:r>
          </a:p>
        </p:txBody>
      </p:sp>
    </p:spTree>
    <p:extLst>
      <p:ext uri="{BB962C8B-B14F-4D97-AF65-F5344CB8AC3E}">
        <p14:creationId xmlns:p14="http://schemas.microsoft.com/office/powerpoint/2010/main" val="850110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21739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Catching</a:t>
            </a:r>
          </a:p>
        </p:txBody>
      </p:sp>
      <p:sp>
        <p:nvSpPr>
          <p:cNvPr id="5" name="Up Arrow 4"/>
          <p:cNvSpPr/>
          <p:nvPr/>
        </p:nvSpPr>
        <p:spPr>
          <a:xfrm>
            <a:off x="35496" y="1713582"/>
            <a:ext cx="576064" cy="394766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Up Arrow 5"/>
          <p:cNvSpPr/>
          <p:nvPr/>
        </p:nvSpPr>
        <p:spPr>
          <a:xfrm rot="5400000">
            <a:off x="4752020" y="2528899"/>
            <a:ext cx="576064" cy="7992888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1700808"/>
            <a:ext cx="2736304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Using two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bags</a:t>
            </a:r>
            <a:r>
              <a:rPr lang="en-GB" dirty="0">
                <a:latin typeface="Tw Cen MT Condensed" panose="020B0606020104020203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 </a:t>
            </a:r>
            <a:r>
              <a:rPr lang="en-GB" dirty="0">
                <a:latin typeface="Tw Cen MT Condensed" panose="020B0606020104020203" pitchFamily="34" charset="0"/>
              </a:rPr>
              <a:t>(doesn’t roll away!)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67674" y="1700808"/>
            <a:ext cx="2736304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Using two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bags</a:t>
            </a:r>
            <a:r>
              <a:rPr lang="en-GB" dirty="0">
                <a:latin typeface="Tw Cen MT Condensed" panose="020B0606020104020203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 </a:t>
            </a:r>
            <a:r>
              <a:rPr lang="en-GB" dirty="0">
                <a:latin typeface="Tw Cen MT Condensed" panose="020B0606020104020203" pitchFamily="34" charset="0"/>
              </a:rPr>
              <a:t>(doesn’t roll away!)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58204" y="1713582"/>
            <a:ext cx="2866323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Large group working in a set space, one child acts as the DEF, the rest keep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ball</a:t>
            </a:r>
            <a:r>
              <a:rPr lang="en-GB" dirty="0">
                <a:latin typeface="Tw Cen MT Condensed" panose="020B0606020104020203" pitchFamily="34" charset="0"/>
              </a:rPr>
              <a:t> away from DEF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no adult in the middle, practice catching 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In a circle, no adult in middle, practice catching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  <a:endParaRPr lang="en-GB" dirty="0">
              <a:latin typeface="Tw Cen MT Condensed" panose="020B0606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adult in the middle, practice catching 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adult in the middle, practice catching 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3164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Individual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1196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Pairs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48264" y="5746030"/>
            <a:ext cx="14401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a Small Group</a:t>
            </a:r>
          </a:p>
        </p:txBody>
      </p:sp>
    </p:spTree>
    <p:extLst>
      <p:ext uri="{BB962C8B-B14F-4D97-AF65-F5344CB8AC3E}">
        <p14:creationId xmlns:p14="http://schemas.microsoft.com/office/powerpoint/2010/main" val="809444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4624"/>
            <a:ext cx="5688632" cy="15696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Running</a:t>
            </a:r>
          </a:p>
          <a:p>
            <a:pPr algn="ctr"/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&amp; Stopping</a:t>
            </a:r>
          </a:p>
        </p:txBody>
      </p:sp>
      <p:sp>
        <p:nvSpPr>
          <p:cNvPr id="5" name="Up Arrow 4"/>
          <p:cNvSpPr/>
          <p:nvPr/>
        </p:nvSpPr>
        <p:spPr>
          <a:xfrm>
            <a:off x="179512" y="1844824"/>
            <a:ext cx="576064" cy="4176464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31640" y="1868046"/>
            <a:ext cx="5760640" cy="48013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balance when moving fast in all directions &amp; changing directions. Children react to variables and maintain balance whilst moving in a range of directions and stopping with competency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now begin to integrate other factors such as another FMS – Kicking, Catching, Throwing, Jumping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etc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when changing direction in a regimented fashion, show an understanding that not crossing legs when changing direction helps them to maintain balance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then focus on activities/games requiring children dodging, chasing, avoiding moving objects/people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when moving forwards, show an understanding that bending at the knee helps them to stop quickly. Struggle to maintain balance when changing direction in a regimented fashion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Running in &amp; out of cone slaloms)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show a clear in-balance when moving forwards at any pace faster than walking. Need to numerous steps when coming to a stop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focus on lots of activities/games requiring straight line running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</p:txBody>
      </p:sp>
      <p:pic>
        <p:nvPicPr>
          <p:cNvPr id="8" name="Picture 2" descr="http://cdn.coresites.factorymedia.com/skiunion/wp-content/uploads/2009/11/8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7" t="59864" r="62915"/>
          <a:stretch/>
        </p:blipFill>
        <p:spPr bwMode="auto">
          <a:xfrm>
            <a:off x="7236296" y="4837001"/>
            <a:ext cx="1251656" cy="16897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ultiply 8"/>
          <p:cNvSpPr/>
          <p:nvPr/>
        </p:nvSpPr>
        <p:spPr>
          <a:xfrm>
            <a:off x="8324428" y="5805264"/>
            <a:ext cx="712068" cy="79208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4" descr="http://4.bp.blogspot.com/-OuK2PcQ8iwg/VD7c1xa7xTI/AAAAAAAAAq4/o0q2yZ2q-f0/s1600/athleti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00" t="54632" r="22891" b="11645"/>
          <a:stretch/>
        </p:blipFill>
        <p:spPr bwMode="auto">
          <a:xfrm>
            <a:off x="7215369" y="2492896"/>
            <a:ext cx="1317071" cy="1204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vignette1.wikia.nocookie.net/tibia/images/2/29/Tick.png/revision/20140104123244?path-prefix=e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3049352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056784" y="3933056"/>
            <a:ext cx="2051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When changing direction DON’T cross your feet! </a:t>
            </a:r>
          </a:p>
        </p:txBody>
      </p:sp>
    </p:spTree>
    <p:extLst>
      <p:ext uri="{BB962C8B-B14F-4D97-AF65-F5344CB8AC3E}">
        <p14:creationId xmlns:p14="http://schemas.microsoft.com/office/powerpoint/2010/main" val="2909234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21739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Throwing</a:t>
            </a:r>
          </a:p>
        </p:txBody>
      </p:sp>
      <p:sp>
        <p:nvSpPr>
          <p:cNvPr id="5" name="Up Arrow 4"/>
          <p:cNvSpPr/>
          <p:nvPr/>
        </p:nvSpPr>
        <p:spPr>
          <a:xfrm>
            <a:off x="35496" y="1713582"/>
            <a:ext cx="576064" cy="394766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Up Arrow 5"/>
          <p:cNvSpPr/>
          <p:nvPr/>
        </p:nvSpPr>
        <p:spPr>
          <a:xfrm rot="5400000">
            <a:off x="4752020" y="2528899"/>
            <a:ext cx="576064" cy="7992888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560" y="1485939"/>
            <a:ext cx="2808312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utilise the over-arm throw to throw to a target/area with moderate success (a greater distance away)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Begins to use the over-arm throw to throw over a greater distance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targets 3-4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targets 1-2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in a general direction with a degree of success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Forwards)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80316" y="1484782"/>
            <a:ext cx="2594315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select appropriate types of throw, reacting to changing situations in game play successfully (bounce pass to avoid defender)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use teaching points to successfully complete different types of throw on command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list the teaching points of different types of throw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How to perform a chest pass/bounce pass)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Takes part in activities using one type of throw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3164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Individual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1196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Pairs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48264" y="5746030"/>
            <a:ext cx="14401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Activity specific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53272" y="1484783"/>
            <a:ext cx="2990936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utilise the over-arm throw to throw to the chest with moderate success (a greater distance away)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Begins to use the over-arm throw to throw over a greater distance (close to partner’s chest)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chest 3-4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chest 1-2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in a general direction with a degree of success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Towards their partner)</a:t>
            </a:r>
          </a:p>
        </p:txBody>
      </p:sp>
    </p:spTree>
    <p:extLst>
      <p:ext uri="{BB962C8B-B14F-4D97-AF65-F5344CB8AC3E}">
        <p14:creationId xmlns:p14="http://schemas.microsoft.com/office/powerpoint/2010/main" val="2166778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82F9014-440C-4ACD-9F08-895AC8B66B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02F9990-B708-437B-80ED-BF27FC0011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F90876-A258-4A5C-A408-840401AA067F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1531</Words>
  <Application>Microsoft Office PowerPoint</Application>
  <PresentationFormat>On-screen Show (4:3)</PresentationFormat>
  <Paragraphs>120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 Cen MT Condensed</vt:lpstr>
      <vt:lpstr>Office Theme</vt:lpstr>
      <vt:lpstr>PowerPoint Presentation</vt:lpstr>
      <vt:lpstr>Monday – Coconut Shy!  </vt:lpstr>
      <vt:lpstr>How do I do that?</vt:lpstr>
      <vt:lpstr>Tuesday – Against the clock! </vt:lpstr>
      <vt:lpstr>Wednesday – The Catching  Clap Ladder </vt:lpstr>
      <vt:lpstr>How do I do that?</vt:lpstr>
      <vt:lpstr>Thursday – Doctor’s Diet: Bear  Crawl Style </vt:lpstr>
      <vt:lpstr>Friday – Cosmic Kids Yoga </vt:lpstr>
      <vt:lpstr>“I can do that…. What’s next?”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Chris Lee</cp:lastModifiedBy>
  <cp:revision>17</cp:revision>
  <dcterms:created xsi:type="dcterms:W3CDTF">2020-03-30T14:35:53Z</dcterms:created>
  <dcterms:modified xsi:type="dcterms:W3CDTF">2020-04-07T09:15:38Z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