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6"/>
  </p:notesMasterIdLst>
  <p:sldIdLst>
    <p:sldId id="267" r:id="rId5"/>
    <p:sldId id="263" r:id="rId6"/>
    <p:sldId id="265" r:id="rId7"/>
    <p:sldId id="256" r:id="rId8"/>
    <p:sldId id="259" r:id="rId9"/>
    <p:sldId id="257" r:id="rId10"/>
    <p:sldId id="258" r:id="rId11"/>
    <p:sldId id="260" r:id="rId12"/>
    <p:sldId id="261" r:id="rId13"/>
    <p:sldId id="266" r:id="rId14"/>
    <p:sldId id="264"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63" d="100"/>
          <a:sy n="63" d="100"/>
        </p:scale>
        <p:origin x="1380" y="6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om Bell" userId="3a305ded-11a6-4c9e-86fb-fc1d240cc434" providerId="ADAL" clId="{AF06C983-8F44-4C30-9903-4CC87F4BFBE3}"/>
    <pc:docChg chg="modSld">
      <pc:chgData name="Tom Bell" userId="3a305ded-11a6-4c9e-86fb-fc1d240cc434" providerId="ADAL" clId="{AF06C983-8F44-4C30-9903-4CC87F4BFBE3}" dt="2020-11-29T10:44:40.522" v="144" actId="113"/>
      <pc:docMkLst>
        <pc:docMk/>
      </pc:docMkLst>
      <pc:sldChg chg="addSp modSp">
        <pc:chgData name="Tom Bell" userId="3a305ded-11a6-4c9e-86fb-fc1d240cc434" providerId="ADAL" clId="{AF06C983-8F44-4C30-9903-4CC87F4BFBE3}" dt="2020-11-29T10:44:40.522" v="144" actId="113"/>
        <pc:sldMkLst>
          <pc:docMk/>
          <pc:sldMk cId="2817863360" sldId="264"/>
        </pc:sldMkLst>
        <pc:spChg chg="mod">
          <ac:chgData name="Tom Bell" userId="3a305ded-11a6-4c9e-86fb-fc1d240cc434" providerId="ADAL" clId="{AF06C983-8F44-4C30-9903-4CC87F4BFBE3}" dt="2020-11-29T10:41:24.251" v="0" actId="1076"/>
          <ac:spMkLst>
            <pc:docMk/>
            <pc:sldMk cId="2817863360" sldId="264"/>
            <ac:spMk id="3" creationId="{E9860BDF-31FD-4384-B054-64E163AB220E}"/>
          </ac:spMkLst>
        </pc:spChg>
        <pc:spChg chg="mod">
          <ac:chgData name="Tom Bell" userId="3a305ded-11a6-4c9e-86fb-fc1d240cc434" providerId="ADAL" clId="{AF06C983-8F44-4C30-9903-4CC87F4BFBE3}" dt="2020-11-29T10:41:26.773" v="1" actId="1076"/>
          <ac:spMkLst>
            <pc:docMk/>
            <pc:sldMk cId="2817863360" sldId="264"/>
            <ac:spMk id="5" creationId="{F614643B-BCEE-427E-A4C5-AE5F349303C1}"/>
          </ac:spMkLst>
        </pc:spChg>
        <pc:spChg chg="add mod">
          <ac:chgData name="Tom Bell" userId="3a305ded-11a6-4c9e-86fb-fc1d240cc434" providerId="ADAL" clId="{AF06C983-8F44-4C30-9903-4CC87F4BFBE3}" dt="2020-11-29T10:44:40.522" v="144" actId="113"/>
          <ac:spMkLst>
            <pc:docMk/>
            <pc:sldMk cId="2817863360" sldId="264"/>
            <ac:spMk id="6" creationId="{F878DC60-5D5A-4898-9AD4-0A3CF02913C9}"/>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9878F22-08E4-4FF5-B418-5E2B1E92559A}" type="datetimeFigureOut">
              <a:rPr lang="en-GB" smtClean="0"/>
              <a:t>29/11/2020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20C5ED0-51F2-45FB-87D1-A0FBC6E198DD}" type="slidenum">
              <a:rPr lang="en-GB" smtClean="0"/>
              <a:t>‹#›</a:t>
            </a:fld>
            <a:endParaRPr lang="en-GB"/>
          </a:p>
        </p:txBody>
      </p:sp>
    </p:spTree>
    <p:extLst>
      <p:ext uri="{BB962C8B-B14F-4D97-AF65-F5344CB8AC3E}">
        <p14:creationId xmlns:p14="http://schemas.microsoft.com/office/powerpoint/2010/main" val="4184410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focus on his lack of knowledge shows Jo to be poor in every sense.</a:t>
            </a:r>
          </a:p>
        </p:txBody>
      </p:sp>
      <p:sp>
        <p:nvSpPr>
          <p:cNvPr id="4" name="Slide Number Placeholder 3"/>
          <p:cNvSpPr>
            <a:spLocks noGrp="1"/>
          </p:cNvSpPr>
          <p:nvPr>
            <p:ph type="sldNum" sz="quarter" idx="5"/>
          </p:nvPr>
        </p:nvSpPr>
        <p:spPr/>
        <p:txBody>
          <a:bodyPr/>
          <a:lstStyle/>
          <a:p>
            <a:fld id="{820C5ED0-51F2-45FB-87D1-A0FBC6E198DD}" type="slidenum">
              <a:rPr lang="en-GB" smtClean="0"/>
              <a:t>6</a:t>
            </a:fld>
            <a:endParaRPr lang="en-GB"/>
          </a:p>
        </p:txBody>
      </p:sp>
    </p:spTree>
    <p:extLst>
      <p:ext uri="{BB962C8B-B14F-4D97-AF65-F5344CB8AC3E}">
        <p14:creationId xmlns:p14="http://schemas.microsoft.com/office/powerpoint/2010/main" val="30117301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Repetition of ‘to see’ emphasises the contrast of being blind to language.</a:t>
            </a:r>
          </a:p>
        </p:txBody>
      </p:sp>
      <p:sp>
        <p:nvSpPr>
          <p:cNvPr id="4" name="Slide Number Placeholder 3"/>
          <p:cNvSpPr>
            <a:spLocks noGrp="1"/>
          </p:cNvSpPr>
          <p:nvPr>
            <p:ph type="sldNum" sz="quarter" idx="5"/>
          </p:nvPr>
        </p:nvSpPr>
        <p:spPr/>
        <p:txBody>
          <a:bodyPr/>
          <a:lstStyle/>
          <a:p>
            <a:fld id="{820C5ED0-51F2-45FB-87D1-A0FBC6E198DD}" type="slidenum">
              <a:rPr lang="en-GB" smtClean="0"/>
              <a:t>7</a:t>
            </a:fld>
            <a:endParaRPr lang="en-GB"/>
          </a:p>
        </p:txBody>
      </p:sp>
    </p:spTree>
    <p:extLst>
      <p:ext uri="{BB962C8B-B14F-4D97-AF65-F5344CB8AC3E}">
        <p14:creationId xmlns:p14="http://schemas.microsoft.com/office/powerpoint/2010/main" val="12620249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For the EXT </a:t>
            </a:r>
            <a:r>
              <a:rPr lang="en-GB" dirty="0" err="1"/>
              <a:t>chn</a:t>
            </a:r>
            <a:endParaRPr lang="en-GB" dirty="0"/>
          </a:p>
        </p:txBody>
      </p:sp>
      <p:sp>
        <p:nvSpPr>
          <p:cNvPr id="4" name="Slide Number Placeholder 3"/>
          <p:cNvSpPr>
            <a:spLocks noGrp="1"/>
          </p:cNvSpPr>
          <p:nvPr>
            <p:ph type="sldNum" sz="quarter" idx="5"/>
          </p:nvPr>
        </p:nvSpPr>
        <p:spPr/>
        <p:txBody>
          <a:bodyPr/>
          <a:lstStyle/>
          <a:p>
            <a:fld id="{820C5ED0-51F2-45FB-87D1-A0FBC6E198DD}" type="slidenum">
              <a:rPr lang="en-GB" smtClean="0"/>
              <a:t>8</a:t>
            </a:fld>
            <a:endParaRPr lang="en-GB"/>
          </a:p>
        </p:txBody>
      </p:sp>
    </p:spTree>
    <p:extLst>
      <p:ext uri="{BB962C8B-B14F-4D97-AF65-F5344CB8AC3E}">
        <p14:creationId xmlns:p14="http://schemas.microsoft.com/office/powerpoint/2010/main" val="10349842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GD</a:t>
            </a:r>
          </a:p>
        </p:txBody>
      </p:sp>
      <p:sp>
        <p:nvSpPr>
          <p:cNvPr id="4" name="Slide Number Placeholder 3"/>
          <p:cNvSpPr>
            <a:spLocks noGrp="1"/>
          </p:cNvSpPr>
          <p:nvPr>
            <p:ph type="sldNum" sz="quarter" idx="5"/>
          </p:nvPr>
        </p:nvSpPr>
        <p:spPr/>
        <p:txBody>
          <a:bodyPr/>
          <a:lstStyle/>
          <a:p>
            <a:fld id="{820C5ED0-51F2-45FB-87D1-A0FBC6E198DD}" type="slidenum">
              <a:rPr lang="en-GB" smtClean="0"/>
              <a:t>9</a:t>
            </a:fld>
            <a:endParaRPr lang="en-GB"/>
          </a:p>
        </p:txBody>
      </p:sp>
    </p:spTree>
    <p:extLst>
      <p:ext uri="{BB962C8B-B14F-4D97-AF65-F5344CB8AC3E}">
        <p14:creationId xmlns:p14="http://schemas.microsoft.com/office/powerpoint/2010/main" val="1821117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WT</a:t>
            </a:r>
          </a:p>
        </p:txBody>
      </p:sp>
      <p:sp>
        <p:nvSpPr>
          <p:cNvPr id="4" name="Slide Number Placeholder 3"/>
          <p:cNvSpPr>
            <a:spLocks noGrp="1"/>
          </p:cNvSpPr>
          <p:nvPr>
            <p:ph type="sldNum" sz="quarter" idx="5"/>
          </p:nvPr>
        </p:nvSpPr>
        <p:spPr/>
        <p:txBody>
          <a:bodyPr/>
          <a:lstStyle/>
          <a:p>
            <a:fld id="{820C5ED0-51F2-45FB-87D1-A0FBC6E198DD}" type="slidenum">
              <a:rPr lang="en-GB" smtClean="0"/>
              <a:t>10</a:t>
            </a:fld>
            <a:endParaRPr lang="en-GB"/>
          </a:p>
        </p:txBody>
      </p:sp>
    </p:spTree>
    <p:extLst>
      <p:ext uri="{BB962C8B-B14F-4D97-AF65-F5344CB8AC3E}">
        <p14:creationId xmlns:p14="http://schemas.microsoft.com/office/powerpoint/2010/main" val="14924409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3124200"/>
            <a:ext cx="6477000" cy="1914144"/>
          </a:xfrm>
        </p:spPr>
        <p:txBody>
          <a:bodyPr vert="horz" lIns="45720" tIns="0" rIns="45720" bIns="0" rtlCol="0" anchor="b" anchorCtr="0">
            <a:noAutofit/>
          </a:bodyPr>
          <a:lstStyle>
            <a:lvl1pPr algn="l" defTabSz="914400" rtl="0" eaLnBrk="1" latinLnBrk="0" hangingPunct="1">
              <a:lnSpc>
                <a:spcPts val="5000"/>
              </a:lnSpc>
              <a:spcBef>
                <a:spcPct val="0"/>
              </a:spcBef>
              <a:buNone/>
              <a:defRPr sz="4600" kern="1200">
                <a:solidFill>
                  <a:schemeClr val="tx1"/>
                </a:solidFill>
                <a:latin typeface="+mj-lt"/>
                <a:ea typeface="+mj-ea"/>
                <a:cs typeface="+mj-cs"/>
              </a:defRPr>
            </a:lvl1pPr>
          </a:lstStyle>
          <a:p>
            <a:r>
              <a:rPr lang="en-GB"/>
              <a:t>Click to edit Master title style</a:t>
            </a:r>
            <a:endParaRPr/>
          </a:p>
        </p:txBody>
      </p:sp>
      <p:sp>
        <p:nvSpPr>
          <p:cNvPr id="3" name="Subtitle 2"/>
          <p:cNvSpPr>
            <a:spLocks noGrp="1"/>
          </p:cNvSpPr>
          <p:nvPr>
            <p:ph type="subTitle" idx="1"/>
          </p:nvPr>
        </p:nvSpPr>
        <p:spPr>
          <a:xfrm>
            <a:off x="2209800" y="5056632"/>
            <a:ext cx="6477000" cy="1174088"/>
          </a:xfrm>
        </p:spPr>
        <p:txBody>
          <a:bodyPr vert="horz" lIns="91440" tIns="0" rIns="45720" bIns="0" rtlCol="0">
            <a:normAutofit/>
          </a:bodyPr>
          <a:lstStyle>
            <a:lvl1pPr marL="0" indent="0" algn="l" defTabSz="914400" rtl="0" eaLnBrk="1" latinLnBrk="0" hangingPunct="1">
              <a:lnSpc>
                <a:spcPts val="2600"/>
              </a:lnSpc>
              <a:spcBef>
                <a:spcPts val="0"/>
              </a:spcBef>
              <a:buSzPct val="90000"/>
              <a:buFontTx/>
              <a:buNone/>
              <a:defRPr sz="2200" kern="1200">
                <a:solidFill>
                  <a:schemeClr val="tx1"/>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a:p>
        </p:txBody>
      </p:sp>
      <p:sp>
        <p:nvSpPr>
          <p:cNvPr id="4" name="Date Placeholder 3"/>
          <p:cNvSpPr>
            <a:spLocks noGrp="1"/>
          </p:cNvSpPr>
          <p:nvPr>
            <p:ph type="dt" sz="half" idx="10"/>
          </p:nvPr>
        </p:nvSpPr>
        <p:spPr>
          <a:xfrm>
            <a:off x="457200" y="6300216"/>
            <a:ext cx="1984248" cy="274320"/>
          </a:xfrm>
        </p:spPr>
        <p:txBody>
          <a:bodyPr vert="horz" lIns="91440" tIns="45720" rIns="91440" bIns="45720" rtlCol="0" anchor="ctr"/>
          <a:lstStyle>
            <a:lvl1pPr marL="0" algn="l" defTabSz="914400" rtl="0" eaLnBrk="1" latinLnBrk="0" hangingPunct="1">
              <a:defRPr sz="1100" kern="1200">
                <a:solidFill>
                  <a:schemeClr val="tx1"/>
                </a:solidFill>
                <a:latin typeface="Rockwell" pitchFamily="18" charset="0"/>
                <a:ea typeface="+mn-ea"/>
                <a:cs typeface="+mn-cs"/>
              </a:defRPr>
            </a:lvl1pPr>
          </a:lstStyle>
          <a:p>
            <a:fld id="{2DF66AD8-BC4A-4004-9882-414398D930CA}" type="datetimeFigureOut">
              <a:rPr lang="en-US" smtClean="0"/>
              <a:t>11/29/2020</a:t>
            </a:fld>
            <a:endParaRPr lang="en-US"/>
          </a:p>
        </p:txBody>
      </p:sp>
      <p:sp>
        <p:nvSpPr>
          <p:cNvPr id="5" name="Footer Placeholder 4"/>
          <p:cNvSpPr>
            <a:spLocks noGrp="1"/>
          </p:cNvSpPr>
          <p:nvPr>
            <p:ph type="ftr" sz="quarter" idx="11"/>
          </p:nvPr>
        </p:nvSpPr>
        <p:spPr>
          <a:xfrm>
            <a:off x="3959352" y="6300216"/>
            <a:ext cx="3813048" cy="274320"/>
          </a:xfrm>
        </p:spPr>
        <p:txBody>
          <a:bodyPr vert="horz" lIns="91440" tIns="45720" rIns="91440" bIns="45720" rtlCol="0" anchor="ctr"/>
          <a:lstStyle>
            <a:lvl1pPr marL="0" algn="l" defTabSz="914400" rtl="0" eaLnBrk="1" latinLnBrk="0" hangingPunct="1">
              <a:defRPr sz="1100" kern="1200">
                <a:solidFill>
                  <a:schemeClr val="tx1"/>
                </a:solidFill>
                <a:latin typeface="Rockwell" pitchFamily="18" charset="0"/>
                <a:ea typeface="+mn-ea"/>
                <a:cs typeface="+mn-cs"/>
              </a:defRPr>
            </a:lvl1pPr>
          </a:lstStyle>
          <a:p>
            <a:endParaRPr lang="en-US"/>
          </a:p>
        </p:txBody>
      </p:sp>
      <p:sp>
        <p:nvSpPr>
          <p:cNvPr id="6" name="Slide Number Placeholder 5"/>
          <p:cNvSpPr>
            <a:spLocks noGrp="1"/>
          </p:cNvSpPr>
          <p:nvPr>
            <p:ph type="sldNum" sz="quarter" idx="12"/>
          </p:nvPr>
        </p:nvSpPr>
        <p:spPr>
          <a:xfrm>
            <a:off x="8275320" y="6300216"/>
            <a:ext cx="685800" cy="274320"/>
          </a:xfrm>
        </p:spPr>
        <p:txBody>
          <a:bodyPr vert="horz" lIns="91440" tIns="45720" rIns="91440" bIns="45720" rtlCol="0" anchor="ctr"/>
          <a:lstStyle>
            <a:lvl1pPr marL="0" algn="r" defTabSz="914400" rtl="0" eaLnBrk="1" latinLnBrk="0" hangingPunct="1">
              <a:defRPr sz="1100" kern="1200">
                <a:solidFill>
                  <a:schemeClr val="tx1"/>
                </a:solidFill>
                <a:latin typeface="Rockwell" pitchFamily="18" charset="0"/>
                <a:ea typeface="+mn-ea"/>
                <a:cs typeface="+mn-cs"/>
              </a:defRPr>
            </a:lvl1pPr>
          </a:lstStyle>
          <a:p>
            <a:fld id="{B9D2C864-9362-43C7-A136-D9C41D93A96D}"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a:p>
        </p:txBody>
      </p:sp>
      <p:sp>
        <p:nvSpPr>
          <p:cNvPr id="3" name="Content Placeholder 2"/>
          <p:cNvSpPr>
            <a:spLocks noGrp="1"/>
          </p:cNvSpPr>
          <p:nvPr>
            <p:ph idx="1"/>
          </p:nvPr>
        </p:nvSpPr>
        <p:spPr/>
        <p:txBody>
          <a:bodyPr/>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t>11/29/2020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with Watermark">
    <p:bg>
      <p:bgRef idx="1003">
        <a:schemeClr val="bg2"/>
      </p:bgRef>
    </p:bg>
    <p:spTree>
      <p:nvGrpSpPr>
        <p:cNvPr id="1" name=""/>
        <p:cNvGrpSpPr/>
        <p:nvPr/>
      </p:nvGrpSpPr>
      <p:grpSpPr>
        <a:xfrm>
          <a:off x="0" y="0"/>
          <a:ext cx="0" cy="0"/>
          <a:chOff x="0" y="0"/>
          <a:chExt cx="0" cy="0"/>
        </a:xfrm>
      </p:grpSpPr>
      <p:sp>
        <p:nvSpPr>
          <p:cNvPr id="8" name="Text Placeholder 7"/>
          <p:cNvSpPr>
            <a:spLocks noGrp="1"/>
          </p:cNvSpPr>
          <p:nvPr>
            <p:ph type="body" sz="quarter" idx="13"/>
          </p:nvPr>
        </p:nvSpPr>
        <p:spPr>
          <a:xfrm>
            <a:off x="1122215" y="3200400"/>
            <a:ext cx="8021782" cy="2209800"/>
          </a:xfrm>
        </p:spPr>
        <p:txBody>
          <a:bodyPr wrap="none" lIns="0" tIns="0" rIns="0" bIns="0" anchor="ctr" anchorCtr="0">
            <a:noAutofit/>
          </a:bodyPr>
          <a:lstStyle>
            <a:lvl1pPr marL="0" indent="0" algn="r">
              <a:spcBef>
                <a:spcPts val="0"/>
              </a:spcBef>
              <a:buNone/>
              <a:defRPr sz="12200">
                <a:gradFill>
                  <a:gsLst>
                    <a:gs pos="0">
                      <a:schemeClr val="tx1">
                        <a:alpha val="10000"/>
                      </a:schemeClr>
                    </a:gs>
                    <a:gs pos="100000">
                      <a:schemeClr val="tx1">
                        <a:alpha val="10000"/>
                      </a:schemeClr>
                    </a:gs>
                  </a:gsLst>
                  <a:lin ang="5400000" scaled="0"/>
                </a:gradFill>
                <a:latin typeface="Impact" pitchFamily="34" charset="0"/>
              </a:defRPr>
            </a:lvl1pPr>
            <a:lvl2pPr marL="0" indent="0" algn="r">
              <a:spcBef>
                <a:spcPts val="0"/>
              </a:spcBef>
              <a:buNone/>
              <a:defRPr sz="12200">
                <a:gradFill>
                  <a:gsLst>
                    <a:gs pos="0">
                      <a:schemeClr val="tx1">
                        <a:alpha val="10000"/>
                      </a:schemeClr>
                    </a:gs>
                    <a:gs pos="100000">
                      <a:schemeClr val="tx1">
                        <a:alpha val="10000"/>
                      </a:schemeClr>
                    </a:gs>
                  </a:gsLst>
                  <a:lin ang="5400000" scaled="0"/>
                </a:gradFill>
                <a:latin typeface="Impact" pitchFamily="34" charset="0"/>
              </a:defRPr>
            </a:lvl2pPr>
            <a:lvl3pPr marL="0" indent="0" algn="r">
              <a:spcBef>
                <a:spcPts val="0"/>
              </a:spcBef>
              <a:buNone/>
              <a:defRPr sz="12200">
                <a:gradFill>
                  <a:gsLst>
                    <a:gs pos="0">
                      <a:schemeClr val="tx1">
                        <a:alpha val="10000"/>
                      </a:schemeClr>
                    </a:gs>
                    <a:gs pos="100000">
                      <a:schemeClr val="tx1">
                        <a:alpha val="10000"/>
                      </a:schemeClr>
                    </a:gs>
                  </a:gsLst>
                  <a:lin ang="5400000" scaled="0"/>
                </a:gradFill>
                <a:latin typeface="Impact" pitchFamily="34" charset="0"/>
              </a:defRPr>
            </a:lvl3pPr>
            <a:lvl4pPr marL="0" indent="0" algn="r">
              <a:spcBef>
                <a:spcPts val="0"/>
              </a:spcBef>
              <a:buNone/>
              <a:defRPr sz="12200">
                <a:gradFill>
                  <a:gsLst>
                    <a:gs pos="0">
                      <a:schemeClr val="tx1">
                        <a:alpha val="10000"/>
                      </a:schemeClr>
                    </a:gs>
                    <a:gs pos="100000">
                      <a:schemeClr val="tx1">
                        <a:alpha val="10000"/>
                      </a:schemeClr>
                    </a:gs>
                  </a:gsLst>
                  <a:lin ang="5400000" scaled="0"/>
                </a:gradFill>
                <a:latin typeface="Impact" pitchFamily="34" charset="0"/>
              </a:defRPr>
            </a:lvl4pPr>
            <a:lvl5pPr marL="0" indent="0" algn="r">
              <a:spcBef>
                <a:spcPts val="0"/>
              </a:spcBef>
              <a:buNone/>
              <a:defRPr sz="12200">
                <a:gradFill>
                  <a:gsLst>
                    <a:gs pos="0">
                      <a:schemeClr val="tx1">
                        <a:alpha val="10000"/>
                      </a:schemeClr>
                    </a:gs>
                    <a:gs pos="100000">
                      <a:schemeClr val="tx1">
                        <a:alpha val="10000"/>
                      </a:schemeClr>
                    </a:gs>
                  </a:gsLst>
                  <a:lin ang="5400000" scaled="0"/>
                </a:gradFill>
                <a:latin typeface="Impact" pitchFamily="34" charset="0"/>
              </a:defRPr>
            </a:lvl5pPr>
          </a:lstStyle>
          <a:p>
            <a:pPr lvl="0"/>
            <a:r>
              <a:rPr lang="en-GB"/>
              <a:t>Click to edit Master text styles</a:t>
            </a:r>
          </a:p>
        </p:txBody>
      </p:sp>
      <p:sp>
        <p:nvSpPr>
          <p:cNvPr id="2" name="Title 1"/>
          <p:cNvSpPr>
            <a:spLocks noGrp="1"/>
          </p:cNvSpPr>
          <p:nvPr>
            <p:ph type="ctrTitle"/>
          </p:nvPr>
        </p:nvSpPr>
        <p:spPr>
          <a:xfrm>
            <a:off x="3960813" y="3833095"/>
            <a:ext cx="4724400" cy="1209964"/>
          </a:xfrm>
        </p:spPr>
        <p:txBody>
          <a:bodyPr lIns="45720" tIns="0" rIns="45720" bIns="0" anchor="b" anchorCtr="0">
            <a:noAutofit/>
          </a:bodyPr>
          <a:lstStyle>
            <a:lvl1pPr algn="l">
              <a:lnSpc>
                <a:spcPts val="5000"/>
              </a:lnSpc>
              <a:defRPr sz="4600"/>
            </a:lvl1pPr>
          </a:lstStyle>
          <a:p>
            <a:r>
              <a:rPr lang="en-GB"/>
              <a:t>Click to edit Master title style</a:t>
            </a:r>
            <a:endParaRPr dirty="0"/>
          </a:p>
        </p:txBody>
      </p:sp>
      <p:sp>
        <p:nvSpPr>
          <p:cNvPr id="3" name="Subtitle 2"/>
          <p:cNvSpPr>
            <a:spLocks noGrp="1"/>
          </p:cNvSpPr>
          <p:nvPr>
            <p:ph type="subTitle" idx="1"/>
          </p:nvPr>
        </p:nvSpPr>
        <p:spPr>
          <a:xfrm>
            <a:off x="3960813" y="5056909"/>
            <a:ext cx="4724400" cy="1156586"/>
          </a:xfrm>
        </p:spPr>
        <p:txBody>
          <a:bodyPr lIns="91440" tIns="0" rIns="45720" bIns="0">
            <a:normAutofit/>
          </a:bodyPr>
          <a:lstStyle>
            <a:lvl1pPr marL="0" indent="0" algn="l">
              <a:lnSpc>
                <a:spcPts val="2600"/>
              </a:lnSpc>
              <a:spcBef>
                <a:spcPct val="0"/>
              </a:spcBef>
              <a:buNone/>
              <a:defRPr sz="22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dirty="0"/>
          </a:p>
        </p:txBody>
      </p:sp>
      <p:sp>
        <p:nvSpPr>
          <p:cNvPr id="4" name="Date Placeholder 3"/>
          <p:cNvSpPr>
            <a:spLocks noGrp="1"/>
          </p:cNvSpPr>
          <p:nvPr>
            <p:ph type="dt" sz="half" idx="10"/>
          </p:nvPr>
        </p:nvSpPr>
        <p:spPr>
          <a:xfrm>
            <a:off x="457200" y="6298744"/>
            <a:ext cx="1981200" cy="273050"/>
          </a:xfrm>
        </p:spPr>
        <p:txBody>
          <a:bodyPr/>
          <a:lstStyle>
            <a:lvl1pPr algn="l">
              <a:defRPr sz="1100">
                <a:latin typeface="Rockwell" pitchFamily="18" charset="0"/>
              </a:defRPr>
            </a:lvl1pPr>
          </a:lstStyle>
          <a:p>
            <a:fld id="{2DF66AD8-BC4A-4004-9882-414398D930CA}" type="datetimeFigureOut">
              <a:rPr lang="en-US" smtClean="0"/>
              <a:t>11/29/2020</a:t>
            </a:fld>
            <a:endParaRPr lang="en-US"/>
          </a:p>
        </p:txBody>
      </p:sp>
      <p:sp>
        <p:nvSpPr>
          <p:cNvPr id="5" name="Footer Placeholder 4"/>
          <p:cNvSpPr>
            <a:spLocks noGrp="1"/>
          </p:cNvSpPr>
          <p:nvPr>
            <p:ph type="ftr" sz="quarter" idx="11"/>
          </p:nvPr>
        </p:nvSpPr>
        <p:spPr>
          <a:xfrm>
            <a:off x="3962400" y="6298744"/>
            <a:ext cx="3810000" cy="273050"/>
          </a:xfrm>
        </p:spPr>
        <p:txBody>
          <a:bodyPr/>
          <a:lstStyle>
            <a:lvl1pPr algn="l">
              <a:defRPr/>
            </a:lvl1pPr>
          </a:lstStyle>
          <a:p>
            <a:endParaRPr lang="en-US"/>
          </a:p>
        </p:txBody>
      </p:sp>
      <p:sp>
        <p:nvSpPr>
          <p:cNvPr id="6" name="Slide Number Placeholder 5"/>
          <p:cNvSpPr>
            <a:spLocks noGrp="1"/>
          </p:cNvSpPr>
          <p:nvPr>
            <p:ph type="sldNum" sz="quarter" idx="12"/>
          </p:nvPr>
        </p:nvSpPr>
        <p:spPr>
          <a:xfrm>
            <a:off x="8264856" y="6312392"/>
            <a:ext cx="685800" cy="265089"/>
          </a:xfrm>
        </p:spPr>
        <p:txBody>
          <a:bodyPr/>
          <a:lstStyle>
            <a:lvl1pPr>
              <a:defRPr sz="1100">
                <a:solidFill>
                  <a:schemeClr val="tx1"/>
                </a:solidFill>
                <a:latin typeface="Rockwell" pitchFamily="18" charset="0"/>
              </a:defRPr>
            </a:lvl1pPr>
          </a:lstStyle>
          <a:p>
            <a:fld id="{B9D2C864-9362-43C7-A136-D9C41D93A96D}"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194560"/>
            <a:ext cx="7772400" cy="1362075"/>
          </a:xfrm>
        </p:spPr>
        <p:txBody>
          <a:bodyPr vert="horz" lIns="45720" tIns="0" rIns="45720" bIns="0" rtlCol="0" anchor="b" anchorCtr="0">
            <a:noAutofit/>
          </a:bodyPr>
          <a:lstStyle>
            <a:lvl1pPr algn="l" defTabSz="914400" rtl="0" eaLnBrk="1" latinLnBrk="0" hangingPunct="1">
              <a:lnSpc>
                <a:spcPts val="5000"/>
              </a:lnSpc>
              <a:spcBef>
                <a:spcPct val="0"/>
              </a:spcBef>
              <a:buNone/>
              <a:defRPr sz="4600" b="1" kern="1200" cap="none" baseline="0">
                <a:solidFill>
                  <a:schemeClr val="tx1"/>
                </a:solidFill>
                <a:latin typeface="+mj-lt"/>
                <a:ea typeface="+mj-ea"/>
                <a:cs typeface="+mj-cs"/>
              </a:defRPr>
            </a:lvl1pPr>
          </a:lstStyle>
          <a:p>
            <a:r>
              <a:rPr lang="en-GB"/>
              <a:t>Click to edit Master title style</a:t>
            </a:r>
            <a:endParaRPr/>
          </a:p>
        </p:txBody>
      </p:sp>
      <p:sp>
        <p:nvSpPr>
          <p:cNvPr id="3" name="Text Placeholder 2"/>
          <p:cNvSpPr>
            <a:spLocks noGrp="1"/>
          </p:cNvSpPr>
          <p:nvPr>
            <p:ph type="body" idx="1"/>
          </p:nvPr>
        </p:nvSpPr>
        <p:spPr>
          <a:xfrm>
            <a:off x="457200" y="3557016"/>
            <a:ext cx="7772400" cy="987552"/>
          </a:xfrm>
        </p:spPr>
        <p:txBody>
          <a:bodyPr vert="horz" lIns="91440" tIns="0" rIns="45720" bIns="0" rtlCol="0" anchor="t" anchorCtr="0">
            <a:normAutofit/>
          </a:bodyPr>
          <a:lstStyle>
            <a:lvl1pPr marL="0" indent="0">
              <a:spcBef>
                <a:spcPts val="0"/>
              </a:spcBef>
              <a:buNone/>
              <a:defRPr sz="2200" kern="1200">
                <a:solidFill>
                  <a:schemeClr val="tx1"/>
                </a:solidFill>
                <a:latin typeface="+mn-lt"/>
                <a:ea typeface="+mn-ea"/>
                <a:cs typeface="+mn-cs"/>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lvl="0" indent="0" algn="l" defTabSz="914400" rtl="0" eaLnBrk="1" latinLnBrk="0" hangingPunct="1">
              <a:spcBef>
                <a:spcPts val="2000"/>
              </a:spcBef>
              <a:buSzPct val="90000"/>
              <a:buFontTx/>
              <a:buNone/>
            </a:pPr>
            <a:r>
              <a:rPr lang="en-GB"/>
              <a:t>Click to edit Master text styles</a:t>
            </a:r>
          </a:p>
        </p:txBody>
      </p:sp>
      <p:sp>
        <p:nvSpPr>
          <p:cNvPr id="4" name="Date Placeholder 3"/>
          <p:cNvSpPr>
            <a:spLocks noGrp="1"/>
          </p:cNvSpPr>
          <p:nvPr>
            <p:ph type="dt" sz="half" idx="10"/>
          </p:nvPr>
        </p:nvSpPr>
        <p:spPr/>
        <p:txBody>
          <a:bodyPr/>
          <a:lstStyle/>
          <a:p>
            <a:fld id="{2DF66AD8-BC4A-4004-9882-414398D930CA}" type="datetimeFigureOut">
              <a:rPr lang="en-US" smtClean="0"/>
              <a:t>11/29/2020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with Watermark">
    <p:bg>
      <p:bgRef idx="1002">
        <a:schemeClr val="bg2"/>
      </p:bgRef>
    </p:bg>
    <p:spTree>
      <p:nvGrpSpPr>
        <p:cNvPr id="1" name=""/>
        <p:cNvGrpSpPr/>
        <p:nvPr/>
      </p:nvGrpSpPr>
      <p:grpSpPr>
        <a:xfrm>
          <a:off x="0" y="0"/>
          <a:ext cx="0" cy="0"/>
          <a:chOff x="0" y="0"/>
          <a:chExt cx="0" cy="0"/>
        </a:xfrm>
      </p:grpSpPr>
      <p:sp>
        <p:nvSpPr>
          <p:cNvPr id="7" name="Text Placeholder 7"/>
          <p:cNvSpPr>
            <a:spLocks noGrp="1"/>
          </p:cNvSpPr>
          <p:nvPr>
            <p:ph type="body" sz="quarter" idx="13"/>
          </p:nvPr>
        </p:nvSpPr>
        <p:spPr>
          <a:xfrm>
            <a:off x="712693" y="1689847"/>
            <a:ext cx="8431303" cy="2209800"/>
          </a:xfrm>
        </p:spPr>
        <p:txBody>
          <a:bodyPr wrap="none" lIns="0" tIns="0" rIns="0" bIns="0" anchor="ctr" anchorCtr="0">
            <a:noAutofit/>
          </a:bodyPr>
          <a:lstStyle>
            <a:lvl1pPr marL="0" indent="0" algn="l">
              <a:spcBef>
                <a:spcPts val="0"/>
              </a:spcBef>
              <a:buNone/>
              <a:defRPr sz="12200">
                <a:gradFill>
                  <a:gsLst>
                    <a:gs pos="0">
                      <a:schemeClr val="tx1">
                        <a:alpha val="10000"/>
                      </a:schemeClr>
                    </a:gs>
                    <a:gs pos="100000">
                      <a:schemeClr val="tx1">
                        <a:alpha val="10000"/>
                      </a:schemeClr>
                    </a:gs>
                  </a:gsLst>
                  <a:lin ang="5400000" scaled="0"/>
                </a:gradFill>
                <a:latin typeface="Impact" pitchFamily="34" charset="0"/>
              </a:defRPr>
            </a:lvl1pPr>
            <a:lvl2pPr marL="0" indent="0" algn="l">
              <a:spcBef>
                <a:spcPts val="0"/>
              </a:spcBef>
              <a:buNone/>
              <a:defRPr sz="12200">
                <a:gradFill>
                  <a:gsLst>
                    <a:gs pos="0">
                      <a:schemeClr val="tx1">
                        <a:alpha val="10000"/>
                      </a:schemeClr>
                    </a:gs>
                    <a:gs pos="100000">
                      <a:schemeClr val="tx1">
                        <a:alpha val="10000"/>
                      </a:schemeClr>
                    </a:gs>
                  </a:gsLst>
                  <a:lin ang="5400000" scaled="0"/>
                </a:gradFill>
                <a:latin typeface="Impact" pitchFamily="34" charset="0"/>
              </a:defRPr>
            </a:lvl2pPr>
            <a:lvl3pPr marL="0" indent="0" algn="l">
              <a:spcBef>
                <a:spcPts val="0"/>
              </a:spcBef>
              <a:buNone/>
              <a:defRPr sz="12200">
                <a:gradFill>
                  <a:gsLst>
                    <a:gs pos="0">
                      <a:schemeClr val="tx1">
                        <a:alpha val="10000"/>
                      </a:schemeClr>
                    </a:gs>
                    <a:gs pos="100000">
                      <a:schemeClr val="tx1">
                        <a:alpha val="10000"/>
                      </a:schemeClr>
                    </a:gs>
                  </a:gsLst>
                  <a:lin ang="5400000" scaled="0"/>
                </a:gradFill>
                <a:latin typeface="Impact" pitchFamily="34" charset="0"/>
              </a:defRPr>
            </a:lvl3pPr>
            <a:lvl4pPr marL="0" indent="0" algn="l">
              <a:spcBef>
                <a:spcPts val="0"/>
              </a:spcBef>
              <a:buNone/>
              <a:defRPr sz="12200">
                <a:gradFill>
                  <a:gsLst>
                    <a:gs pos="0">
                      <a:schemeClr val="tx1">
                        <a:alpha val="10000"/>
                      </a:schemeClr>
                    </a:gs>
                    <a:gs pos="100000">
                      <a:schemeClr val="tx1">
                        <a:alpha val="10000"/>
                      </a:schemeClr>
                    </a:gs>
                  </a:gsLst>
                  <a:lin ang="5400000" scaled="0"/>
                </a:gradFill>
                <a:latin typeface="Impact" pitchFamily="34" charset="0"/>
              </a:defRPr>
            </a:lvl4pPr>
            <a:lvl5pPr marL="0" indent="0" algn="l">
              <a:spcBef>
                <a:spcPts val="0"/>
              </a:spcBef>
              <a:buNone/>
              <a:defRPr sz="12200">
                <a:gradFill>
                  <a:gsLst>
                    <a:gs pos="0">
                      <a:schemeClr val="tx1">
                        <a:alpha val="10000"/>
                      </a:schemeClr>
                    </a:gs>
                    <a:gs pos="100000">
                      <a:schemeClr val="tx1">
                        <a:alpha val="10000"/>
                      </a:schemeClr>
                    </a:gs>
                  </a:gsLst>
                  <a:lin ang="5400000" scaled="0"/>
                </a:gradFill>
                <a:latin typeface="Impact" pitchFamily="34" charset="0"/>
              </a:defRPr>
            </a:lvl5pPr>
          </a:lstStyle>
          <a:p>
            <a:pPr lvl="0"/>
            <a:r>
              <a:rPr lang="en-GB"/>
              <a:t>Click to edit Master text styles</a:t>
            </a:r>
          </a:p>
        </p:txBody>
      </p:sp>
      <p:sp>
        <p:nvSpPr>
          <p:cNvPr id="2" name="Title 1"/>
          <p:cNvSpPr>
            <a:spLocks noGrp="1"/>
          </p:cNvSpPr>
          <p:nvPr>
            <p:ph type="title"/>
          </p:nvPr>
        </p:nvSpPr>
        <p:spPr>
          <a:xfrm>
            <a:off x="457201" y="2196353"/>
            <a:ext cx="5334000" cy="1362075"/>
          </a:xfrm>
        </p:spPr>
        <p:txBody>
          <a:bodyPr lIns="45720" tIns="0" rIns="45720" bIns="0" anchor="b" anchorCtr="0"/>
          <a:lstStyle>
            <a:lvl1pPr algn="l">
              <a:lnSpc>
                <a:spcPts val="5000"/>
              </a:lnSpc>
              <a:defRPr sz="4600" b="1" cap="none" baseline="0"/>
            </a:lvl1pPr>
          </a:lstStyle>
          <a:p>
            <a:r>
              <a:rPr lang="en-GB"/>
              <a:t>Click to edit Master title style</a:t>
            </a:r>
            <a:endParaRPr/>
          </a:p>
        </p:txBody>
      </p:sp>
      <p:sp>
        <p:nvSpPr>
          <p:cNvPr id="3" name="Text Placeholder 2"/>
          <p:cNvSpPr>
            <a:spLocks noGrp="1"/>
          </p:cNvSpPr>
          <p:nvPr>
            <p:ph type="body" idx="1"/>
          </p:nvPr>
        </p:nvSpPr>
        <p:spPr>
          <a:xfrm>
            <a:off x="457200" y="3560618"/>
            <a:ext cx="5334000" cy="983087"/>
          </a:xfrm>
        </p:spPr>
        <p:txBody>
          <a:bodyPr tIns="0" rIns="45720" bIns="0" anchor="t" anchorCtr="0"/>
          <a:lstStyle>
            <a:lvl1pPr marL="0" indent="0">
              <a:spcBef>
                <a:spcPct val="0"/>
              </a:spcBef>
              <a:buNone/>
              <a:defRPr sz="22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2DF66AD8-BC4A-4004-9882-414398D930CA}" type="datetimeFigureOut">
              <a:rPr lang="en-US" smtClean="0"/>
              <a:t>11/29/2020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ection with Picture">
    <p:bg>
      <p:bgPr>
        <a:blipFill dpi="0" rotWithShape="1">
          <a:blip r:embed="rId2">
            <a:lum/>
          </a:blip>
          <a:srcRect/>
          <a:stretch>
            <a:fillRect t="-4000" b="-4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152775" y="4069804"/>
            <a:ext cx="5538788" cy="1162050"/>
          </a:xfrm>
        </p:spPr>
        <p:txBody>
          <a:bodyPr tIns="0" bIns="0" anchor="b"/>
          <a:lstStyle>
            <a:lvl1pPr algn="l">
              <a:lnSpc>
                <a:spcPts val="4600"/>
              </a:lnSpc>
              <a:defRPr sz="4600" b="1"/>
            </a:lvl1pPr>
          </a:lstStyle>
          <a:p>
            <a:r>
              <a:rPr lang="en-GB"/>
              <a:t>Click to edit Master title style</a:t>
            </a:r>
            <a:endParaRPr/>
          </a:p>
        </p:txBody>
      </p:sp>
      <p:grpSp>
        <p:nvGrpSpPr>
          <p:cNvPr id="3" name="Group 8"/>
          <p:cNvGrpSpPr/>
          <p:nvPr/>
        </p:nvGrpSpPr>
        <p:grpSpPr>
          <a:xfrm rot="21240000">
            <a:off x="654352" y="445180"/>
            <a:ext cx="5416247" cy="3630168"/>
            <a:chOff x="1524000" y="381000"/>
            <a:chExt cx="3657600" cy="4737978"/>
          </a:xfrm>
        </p:grpSpPr>
        <p:sp>
          <p:nvSpPr>
            <p:cNvPr id="10" name="Rectangle 9"/>
            <p:cNvSpPr/>
            <p:nvPr userDrawn="1"/>
          </p:nvSpPr>
          <p:spPr>
            <a:xfrm>
              <a:off x="1524000" y="381000"/>
              <a:ext cx="3657600" cy="4724400"/>
            </a:xfrm>
            <a:prstGeom prst="rect">
              <a:avLst/>
            </a:prstGeom>
            <a:solidFill>
              <a:schemeClr val="bg1"/>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1" name="Rectangle 10"/>
            <p:cNvSpPr/>
            <p:nvPr userDrawn="1"/>
          </p:nvSpPr>
          <p:spPr>
            <a:xfrm>
              <a:off x="1524000" y="381000"/>
              <a:ext cx="3657600" cy="4737978"/>
            </a:xfrm>
            <a:prstGeom prst="rect">
              <a:avLst/>
            </a:prstGeom>
            <a:gradFill flip="none" rotWithShape="1">
              <a:gsLst>
                <a:gs pos="0">
                  <a:schemeClr val="bg1">
                    <a:lumMod val="85000"/>
                  </a:schemeClr>
                </a:gs>
                <a:gs pos="15000">
                  <a:schemeClr val="bg1">
                    <a:alpha val="75000"/>
                  </a:schemeClr>
                </a:gs>
                <a:gs pos="100000">
                  <a:schemeClr val="bg1"/>
                </a:gs>
                <a:gs pos="100000">
                  <a:schemeClr val="bg1"/>
                </a:gs>
              </a:gsLst>
              <a:path path="rect">
                <a:fillToRect r="100000" b="100000"/>
              </a:path>
              <a:tileRect l="-100000" t="-100000"/>
            </a:gradFill>
            <a:ln>
              <a:noFill/>
            </a:ln>
            <a:effectLst>
              <a:innerShdw blurRad="190500" dist="88900" dir="13500000">
                <a:schemeClr val="bg1">
                  <a:lumMod val="65000"/>
                  <a:alpha val="2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12" name="Picture Placeholder 9"/>
          <p:cNvSpPr>
            <a:spLocks noGrp="1"/>
          </p:cNvSpPr>
          <p:nvPr>
            <p:ph type="pic" sz="quarter" idx="15"/>
          </p:nvPr>
        </p:nvSpPr>
        <p:spPr>
          <a:xfrm rot="21240000">
            <a:off x="857677" y="632632"/>
            <a:ext cx="5009597" cy="3255264"/>
          </a:xfrm>
          <a:solidFill>
            <a:schemeClr val="bg1">
              <a:lumMod val="85000"/>
            </a:schemeClr>
          </a:solidFill>
        </p:spPr>
        <p:txBody>
          <a:bodyPr/>
          <a:lstStyle>
            <a:lvl1pPr>
              <a:buNone/>
              <a:defRPr/>
            </a:lvl1pPr>
          </a:lstStyle>
          <a:p>
            <a:r>
              <a:rPr lang="en-GB"/>
              <a:t>Drag picture to placeholder or click icon to add</a:t>
            </a:r>
            <a:endParaRPr/>
          </a:p>
        </p:txBody>
      </p:sp>
      <p:sp>
        <p:nvSpPr>
          <p:cNvPr id="4" name="Text Placeholder 3"/>
          <p:cNvSpPr>
            <a:spLocks noGrp="1"/>
          </p:cNvSpPr>
          <p:nvPr>
            <p:ph type="body" sz="half" idx="2"/>
          </p:nvPr>
        </p:nvSpPr>
        <p:spPr>
          <a:xfrm>
            <a:off x="3158117" y="5230906"/>
            <a:ext cx="5532958" cy="865093"/>
          </a:xfrm>
        </p:spPr>
        <p:txBody>
          <a:bodyPr/>
          <a:lstStyle>
            <a:lvl1pPr marL="0" indent="0">
              <a:spcBef>
                <a:spcPct val="0"/>
              </a:spcBef>
              <a:buNone/>
              <a:defRPr sz="2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2DF66AD8-BC4A-4004-9882-414398D930CA}" type="datetimeFigureOut">
              <a:rPr lang="en-US" smtClean="0"/>
              <a:t>11/29/2020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D2C864-9362-43C7-A136-D9C41D93A96D}"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a:p>
        </p:txBody>
      </p:sp>
      <p:sp>
        <p:nvSpPr>
          <p:cNvPr id="3" name="Content Placeholder 2"/>
          <p:cNvSpPr>
            <a:spLocks noGrp="1"/>
          </p:cNvSpPr>
          <p:nvPr>
            <p:ph sz="half" idx="1"/>
          </p:nvPr>
        </p:nvSpPr>
        <p:spPr>
          <a:xfrm>
            <a:off x="914400" y="1735139"/>
            <a:ext cx="3566160" cy="4056062"/>
          </a:xfrm>
        </p:spPr>
        <p:txBody>
          <a:bodyPr/>
          <a:lstStyle>
            <a:lvl1pPr>
              <a:defRPr sz="2200"/>
            </a:lvl1pPr>
            <a:lvl2pPr>
              <a:defRPr sz="2000"/>
            </a:lvl2pPr>
            <a:lvl3pPr>
              <a:defRPr sz="1800"/>
            </a:lvl3pPr>
            <a:lvl4pPr>
              <a:defRPr sz="1800"/>
            </a:lvl4pPr>
            <a:lvl5pPr>
              <a:defRPr sz="1800"/>
            </a:lvl5pPr>
            <a:lvl6pPr marL="2290763" indent="-344488">
              <a:defRPr sz="1800"/>
            </a:lvl6pPr>
            <a:lvl7pPr marL="2290763" indent="-344488">
              <a:defRPr sz="1800"/>
            </a:lvl7pPr>
            <a:lvl8pPr marL="2290763" indent="-344488">
              <a:defRPr sz="1800"/>
            </a:lvl8pPr>
            <a:lvl9pPr marL="2290763" indent="-344488">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Content Placeholder 3"/>
          <p:cNvSpPr>
            <a:spLocks noGrp="1"/>
          </p:cNvSpPr>
          <p:nvPr>
            <p:ph sz="half" idx="2"/>
          </p:nvPr>
        </p:nvSpPr>
        <p:spPr>
          <a:xfrm>
            <a:off x="4648200" y="1735139"/>
            <a:ext cx="3566160" cy="4056062"/>
          </a:xfrm>
        </p:spPr>
        <p:txBody>
          <a:bodyPr/>
          <a:lstStyle>
            <a:lvl1pPr>
              <a:defRPr sz="2200"/>
            </a:lvl1pPr>
            <a:lvl2pPr>
              <a:defRPr sz="2000"/>
            </a:lvl2pPr>
            <a:lvl3pPr>
              <a:defRPr sz="1800"/>
            </a:lvl3pPr>
            <a:lvl4pPr>
              <a:defRPr sz="1800"/>
            </a:lvl4pPr>
            <a:lvl5pPr>
              <a:defRPr sz="1800"/>
            </a:lvl5pPr>
            <a:lvl6pPr marL="2290763" indent="-344488">
              <a:defRPr sz="1800"/>
            </a:lvl6pPr>
            <a:lvl7pPr marL="2290763" indent="-344488">
              <a:defRPr sz="1800"/>
            </a:lvl7pPr>
            <a:lvl8pPr marL="2290763" indent="-344488">
              <a:defRPr sz="1800"/>
            </a:lvl8pPr>
            <a:lvl9pPr marL="2290763" indent="-344488">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5" name="Date Placeholder 4"/>
          <p:cNvSpPr>
            <a:spLocks noGrp="1"/>
          </p:cNvSpPr>
          <p:nvPr>
            <p:ph type="dt" sz="half" idx="10"/>
          </p:nvPr>
        </p:nvSpPr>
        <p:spPr/>
        <p:txBody>
          <a:bodyPr/>
          <a:lstStyle/>
          <a:p>
            <a:fld id="{2DF66AD8-BC4A-4004-9882-414398D930CA}" type="datetimeFigureOut">
              <a:rPr lang="en-US" smtClean="0"/>
              <a:t>11/29/2020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D2C864-9362-43C7-A136-D9C41D93A96D}"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a:p>
        </p:txBody>
      </p:sp>
      <p:sp>
        <p:nvSpPr>
          <p:cNvPr id="3" name="Text Placeholder 2"/>
          <p:cNvSpPr>
            <a:spLocks noGrp="1"/>
          </p:cNvSpPr>
          <p:nvPr>
            <p:ph type="body" idx="1"/>
          </p:nvPr>
        </p:nvSpPr>
        <p:spPr>
          <a:xfrm>
            <a:off x="971326" y="1419366"/>
            <a:ext cx="3200400" cy="584035"/>
          </a:xfrm>
        </p:spPr>
        <p:txBody>
          <a:bodyPr anchor="b"/>
          <a:lstStyle>
            <a:lvl1pPr marL="0" indent="0" algn="ctr">
              <a:spcBef>
                <a:spcPct val="0"/>
              </a:spcBef>
              <a:buNone/>
              <a:defRPr sz="2200" b="0">
                <a:solidFill>
                  <a:schemeClr val="tx2">
                    <a:lumMod val="60000"/>
                    <a:lumOff val="40000"/>
                  </a:schemeClr>
                </a:solidFill>
                <a:latin typeface="Impact"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97367" y="2174875"/>
            <a:ext cx="3566160" cy="3616325"/>
          </a:xfrm>
        </p:spPr>
        <p:txBody>
          <a:bodyPr/>
          <a:lstStyle>
            <a:lvl1pPr>
              <a:defRPr sz="2200"/>
            </a:lvl1pPr>
            <a:lvl2pPr>
              <a:defRPr sz="2000"/>
            </a:lvl2pPr>
            <a:lvl3pPr>
              <a:defRPr sz="1800"/>
            </a:lvl3pPr>
            <a:lvl4pPr>
              <a:defRPr sz="1600"/>
            </a:lvl4pPr>
            <a:lvl5pPr>
              <a:defRPr sz="1600"/>
            </a:lvl5pPr>
            <a:lvl6pPr marL="2290763" indent="-344488">
              <a:defRPr sz="1600"/>
            </a:lvl6pPr>
            <a:lvl7pPr marL="2290763" indent="-344488">
              <a:defRPr sz="1600"/>
            </a:lvl7pPr>
            <a:lvl8pPr marL="2290763" indent="-344488">
              <a:defRPr sz="1600"/>
            </a:lvl8pPr>
            <a:lvl9pPr marL="2290763" indent="-344488">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5" name="Text Placeholder 4"/>
          <p:cNvSpPr>
            <a:spLocks noGrp="1"/>
          </p:cNvSpPr>
          <p:nvPr>
            <p:ph type="body" sz="quarter" idx="3"/>
          </p:nvPr>
        </p:nvSpPr>
        <p:spPr>
          <a:xfrm>
            <a:off x="4930247" y="1419366"/>
            <a:ext cx="3200400" cy="584035"/>
          </a:xfrm>
        </p:spPr>
        <p:txBody>
          <a:bodyPr anchor="b"/>
          <a:lstStyle>
            <a:lvl1pPr marL="0" indent="0" algn="ctr">
              <a:spcBef>
                <a:spcPct val="0"/>
              </a:spcBef>
              <a:buNone/>
              <a:defRPr sz="2200" b="0">
                <a:solidFill>
                  <a:schemeClr val="tx2">
                    <a:lumMod val="60000"/>
                    <a:lumOff val="40000"/>
                  </a:schemeClr>
                </a:solidFill>
                <a:latin typeface="Impact"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6514" y="2174875"/>
            <a:ext cx="3566160" cy="3616325"/>
          </a:xfrm>
        </p:spPr>
        <p:txBody>
          <a:bodyPr/>
          <a:lstStyle>
            <a:lvl1pPr>
              <a:defRPr sz="2200"/>
            </a:lvl1pPr>
            <a:lvl2pPr>
              <a:defRPr sz="2000"/>
            </a:lvl2pPr>
            <a:lvl3pPr>
              <a:defRPr sz="1800"/>
            </a:lvl3pPr>
            <a:lvl4pPr>
              <a:defRPr sz="1600"/>
            </a:lvl4pPr>
            <a:lvl5pPr>
              <a:defRPr sz="1600"/>
            </a:lvl5pPr>
            <a:lvl6pPr marL="2290763" indent="-344488">
              <a:defRPr sz="1600"/>
            </a:lvl6pPr>
            <a:lvl7pPr marL="2290763" indent="-344488">
              <a:defRPr sz="1600"/>
            </a:lvl7pPr>
            <a:lvl8pPr marL="2290763" indent="-344488">
              <a:defRPr sz="1600"/>
            </a:lvl8pPr>
            <a:lvl9pPr marL="2290763" indent="-344488">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7" name="Date Placeholder 6"/>
          <p:cNvSpPr>
            <a:spLocks noGrp="1"/>
          </p:cNvSpPr>
          <p:nvPr>
            <p:ph type="dt" sz="half" idx="10"/>
          </p:nvPr>
        </p:nvSpPr>
        <p:spPr/>
        <p:txBody>
          <a:bodyPr/>
          <a:lstStyle/>
          <a:p>
            <a:fld id="{2DF66AD8-BC4A-4004-9882-414398D930CA}" type="datetimeFigureOut">
              <a:rPr lang="en-US" smtClean="0"/>
              <a:t>11/29/2020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9D2C864-9362-43C7-A136-D9C41D93A96D}" type="slidenum">
              <a:rPr lang="en-US" smtClean="0"/>
              <a:t>‹#›</a:t>
            </a:fld>
            <a:endParaRPr lang="en-US"/>
          </a:p>
        </p:txBody>
      </p:sp>
      <p:pic>
        <p:nvPicPr>
          <p:cNvPr id="11" name="Picture 10" descr="Comparison-Underline.png"/>
          <p:cNvPicPr>
            <a:picLocks noChangeAspect="1"/>
          </p:cNvPicPr>
          <p:nvPr/>
        </p:nvPicPr>
        <p:blipFill>
          <a:blip r:embed="rId2"/>
          <a:stretch>
            <a:fillRect/>
          </a:stretch>
        </p:blipFill>
        <p:spPr>
          <a:xfrm>
            <a:off x="957039" y="1897040"/>
            <a:ext cx="3228975" cy="142875"/>
          </a:xfrm>
          <a:prstGeom prst="rect">
            <a:avLst/>
          </a:prstGeom>
        </p:spPr>
      </p:pic>
      <p:pic>
        <p:nvPicPr>
          <p:cNvPr id="13" name="Picture 12" descr="Comparison-Underline.png"/>
          <p:cNvPicPr>
            <a:picLocks noChangeAspect="1"/>
          </p:cNvPicPr>
          <p:nvPr/>
        </p:nvPicPr>
        <p:blipFill>
          <a:blip r:embed="rId2"/>
          <a:stretch>
            <a:fillRect/>
          </a:stretch>
        </p:blipFill>
        <p:spPr>
          <a:xfrm>
            <a:off x="4915960" y="1897040"/>
            <a:ext cx="3228975" cy="142875"/>
          </a:xfrm>
          <a:prstGeom prst="rect">
            <a:avLst/>
          </a:prstGeom>
        </p:spPr>
      </p:pic>
      <p:pic>
        <p:nvPicPr>
          <p:cNvPr id="12" name="Picture 11" descr="Comparison-Underline.png"/>
          <p:cNvPicPr>
            <a:picLocks noChangeAspect="1"/>
          </p:cNvPicPr>
          <p:nvPr/>
        </p:nvPicPr>
        <p:blipFill>
          <a:blip r:embed="rId2"/>
          <a:stretch>
            <a:fillRect/>
          </a:stretch>
        </p:blipFill>
        <p:spPr>
          <a:xfrm>
            <a:off x="957039" y="1897040"/>
            <a:ext cx="3228975" cy="142875"/>
          </a:xfrm>
          <a:prstGeom prst="rect">
            <a:avLst/>
          </a:prstGeom>
        </p:spPr>
      </p:pic>
      <p:pic>
        <p:nvPicPr>
          <p:cNvPr id="14" name="Picture 13" descr="Comparison-Underline.png"/>
          <p:cNvPicPr>
            <a:picLocks noChangeAspect="1"/>
          </p:cNvPicPr>
          <p:nvPr/>
        </p:nvPicPr>
        <p:blipFill>
          <a:blip r:embed="rId2"/>
          <a:stretch>
            <a:fillRect/>
          </a:stretch>
        </p:blipFill>
        <p:spPr>
          <a:xfrm>
            <a:off x="4915960" y="1897040"/>
            <a:ext cx="3228975" cy="142875"/>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2 Content, Top and Bottom">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a:p>
        </p:txBody>
      </p:sp>
      <p:sp>
        <p:nvSpPr>
          <p:cNvPr id="3" name="Content Placeholder 2"/>
          <p:cNvSpPr>
            <a:spLocks noGrp="1"/>
          </p:cNvSpPr>
          <p:nvPr>
            <p:ph sz="half" idx="1"/>
          </p:nvPr>
        </p:nvSpPr>
        <p:spPr>
          <a:xfrm>
            <a:off x="914400" y="1735138"/>
            <a:ext cx="7315200" cy="1920240"/>
          </a:xfrm>
        </p:spPr>
        <p:txBody>
          <a:bodyPr/>
          <a:lstStyle>
            <a:lvl1pPr>
              <a:defRPr sz="22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5" name="Date Placeholder 4"/>
          <p:cNvSpPr>
            <a:spLocks noGrp="1"/>
          </p:cNvSpPr>
          <p:nvPr>
            <p:ph type="dt" sz="half" idx="10"/>
          </p:nvPr>
        </p:nvSpPr>
        <p:spPr/>
        <p:txBody>
          <a:bodyPr/>
          <a:lstStyle/>
          <a:p>
            <a:fld id="{2DF66AD8-BC4A-4004-9882-414398D930CA}" type="datetimeFigureOut">
              <a:rPr lang="en-US" smtClean="0"/>
              <a:t>11/29/2020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D2C864-9362-43C7-A136-D9C41D93A96D}" type="slidenum">
              <a:rPr lang="en-US" smtClean="0"/>
              <a:t>‹#›</a:t>
            </a:fld>
            <a:endParaRPr lang="en-US"/>
          </a:p>
        </p:txBody>
      </p:sp>
      <p:sp>
        <p:nvSpPr>
          <p:cNvPr id="8" name="Content Placeholder 2"/>
          <p:cNvSpPr>
            <a:spLocks noGrp="1"/>
          </p:cNvSpPr>
          <p:nvPr>
            <p:ph sz="half" idx="13"/>
          </p:nvPr>
        </p:nvSpPr>
        <p:spPr>
          <a:xfrm>
            <a:off x="914400" y="3870960"/>
            <a:ext cx="7315200" cy="1920240"/>
          </a:xfrm>
        </p:spPr>
        <p:txBody>
          <a:bodyPr/>
          <a:lstStyle>
            <a:lvl1pPr>
              <a:defRPr sz="22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3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a:p>
        </p:txBody>
      </p:sp>
      <p:sp>
        <p:nvSpPr>
          <p:cNvPr id="5" name="Date Placeholder 4"/>
          <p:cNvSpPr>
            <a:spLocks noGrp="1"/>
          </p:cNvSpPr>
          <p:nvPr>
            <p:ph type="dt" sz="half" idx="10"/>
          </p:nvPr>
        </p:nvSpPr>
        <p:spPr/>
        <p:txBody>
          <a:bodyPr/>
          <a:lstStyle/>
          <a:p>
            <a:fld id="{2DF66AD8-BC4A-4004-9882-414398D930CA}" type="datetimeFigureOut">
              <a:rPr lang="en-US" smtClean="0"/>
              <a:t>11/29/2020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D2C864-9362-43C7-A136-D9C41D93A96D}" type="slidenum">
              <a:rPr lang="en-US" smtClean="0"/>
              <a:t>‹#›</a:t>
            </a:fld>
            <a:endParaRPr lang="en-US"/>
          </a:p>
        </p:txBody>
      </p:sp>
      <p:sp>
        <p:nvSpPr>
          <p:cNvPr id="11" name="Content Placeholder 2"/>
          <p:cNvSpPr>
            <a:spLocks noGrp="1"/>
          </p:cNvSpPr>
          <p:nvPr>
            <p:ph sz="half" idx="14"/>
          </p:nvPr>
        </p:nvSpPr>
        <p:spPr>
          <a:xfrm>
            <a:off x="4645152" y="1735138"/>
            <a:ext cx="3566160" cy="1920240"/>
          </a:xfrm>
        </p:spPr>
        <p:txBody>
          <a:bodyPr/>
          <a:lstStyle>
            <a:lvl1pPr>
              <a:defRPr sz="2200"/>
            </a:lvl1pPr>
            <a:lvl2pPr>
              <a:defRPr sz="2000"/>
            </a:lvl2pPr>
            <a:lvl3pPr>
              <a:defRPr sz="1800"/>
            </a:lvl3pPr>
            <a:lvl4pPr>
              <a:defRPr sz="1800"/>
            </a:lvl4pPr>
            <a:lvl5pPr>
              <a:defRPr sz="1800"/>
            </a:lvl5pPr>
            <a:lvl6pPr marL="2290763" indent="-344488">
              <a:tabLst/>
              <a:defRPr sz="1800"/>
            </a:lvl6pPr>
            <a:lvl7pPr marL="2290763" indent="-344488">
              <a:tabLst/>
              <a:defRPr sz="1800"/>
            </a:lvl7pPr>
            <a:lvl8pPr marL="2290763" indent="-344488">
              <a:tabLst/>
              <a:defRPr sz="1800"/>
            </a:lvl8pPr>
            <a:lvl9pPr marL="2290763" indent="-344488">
              <a:tabLst/>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12" name="Content Placeholder 2"/>
          <p:cNvSpPr>
            <a:spLocks noGrp="1"/>
          </p:cNvSpPr>
          <p:nvPr>
            <p:ph sz="half" idx="15"/>
          </p:nvPr>
        </p:nvSpPr>
        <p:spPr>
          <a:xfrm>
            <a:off x="4645152" y="3870960"/>
            <a:ext cx="3566160" cy="1920240"/>
          </a:xfrm>
        </p:spPr>
        <p:txBody>
          <a:bodyPr/>
          <a:lstStyle>
            <a:lvl1pPr>
              <a:defRPr sz="2200"/>
            </a:lvl1pPr>
            <a:lvl2pPr>
              <a:defRPr sz="2000"/>
            </a:lvl2pPr>
            <a:lvl3pPr>
              <a:defRPr sz="1800"/>
            </a:lvl3pPr>
            <a:lvl4pPr>
              <a:defRPr sz="1800"/>
            </a:lvl4pPr>
            <a:lvl5pPr>
              <a:defRPr sz="1800"/>
            </a:lvl5pPr>
            <a:lvl6pPr marL="2290763" indent="-344488">
              <a:defRPr sz="1800"/>
            </a:lvl6pPr>
            <a:lvl7pPr marL="2290763" indent="-344488">
              <a:defRPr sz="1800"/>
            </a:lvl7pPr>
            <a:lvl8pPr marL="2290763" indent="-344488">
              <a:defRPr sz="1800"/>
            </a:lvl8pPr>
            <a:lvl9pPr marL="2290763" indent="-344488">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10" name="Content Placeholder 2"/>
          <p:cNvSpPr>
            <a:spLocks noGrp="1"/>
          </p:cNvSpPr>
          <p:nvPr>
            <p:ph sz="half" idx="1"/>
          </p:nvPr>
        </p:nvSpPr>
        <p:spPr>
          <a:xfrm>
            <a:off x="914400" y="1735139"/>
            <a:ext cx="3566160" cy="4056062"/>
          </a:xfrm>
        </p:spPr>
        <p:txBody>
          <a:bodyPr/>
          <a:lstStyle>
            <a:lvl1pPr>
              <a:defRPr sz="2200"/>
            </a:lvl1pPr>
            <a:lvl2pPr>
              <a:defRPr sz="2000"/>
            </a:lvl2pPr>
            <a:lvl3pPr>
              <a:defRPr sz="1800"/>
            </a:lvl3pPr>
            <a:lvl4pPr>
              <a:defRPr sz="1800"/>
            </a:lvl4pPr>
            <a:lvl5pPr>
              <a:defRPr sz="1800"/>
            </a:lvl5pPr>
            <a:lvl6pPr marL="2290763" indent="-344488">
              <a:defRPr sz="1800"/>
            </a:lvl6pPr>
            <a:lvl7pPr marL="2290763" indent="-344488">
              <a:defRPr sz="1800"/>
            </a:lvl7pPr>
            <a:lvl8pPr marL="2290763" indent="-344488">
              <a:defRPr sz="1800"/>
            </a:lvl8pPr>
            <a:lvl9pPr marL="2290763" indent="-344488">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4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a:p>
        </p:txBody>
      </p:sp>
      <p:sp>
        <p:nvSpPr>
          <p:cNvPr id="3" name="Content Placeholder 2"/>
          <p:cNvSpPr>
            <a:spLocks noGrp="1"/>
          </p:cNvSpPr>
          <p:nvPr>
            <p:ph sz="half" idx="1"/>
          </p:nvPr>
        </p:nvSpPr>
        <p:spPr>
          <a:xfrm>
            <a:off x="914400" y="1735138"/>
            <a:ext cx="3566160" cy="1920240"/>
          </a:xfrm>
        </p:spPr>
        <p:txBody>
          <a:bodyPr/>
          <a:lstStyle>
            <a:lvl1pPr>
              <a:defRPr sz="2200"/>
            </a:lvl1pPr>
            <a:lvl2pPr>
              <a:defRPr sz="2000"/>
            </a:lvl2pPr>
            <a:lvl3pPr>
              <a:defRPr sz="1800"/>
            </a:lvl3pPr>
            <a:lvl4pPr>
              <a:defRPr sz="1800"/>
            </a:lvl4pPr>
            <a:lvl5pPr>
              <a:defRPr sz="1800"/>
            </a:lvl5pPr>
            <a:lvl6pPr marL="2290763" indent="-344488">
              <a:defRPr sz="1800"/>
            </a:lvl6pPr>
            <a:lvl7pPr marL="2290763" indent="-344488">
              <a:defRPr sz="1800"/>
            </a:lvl7pPr>
            <a:lvl8pPr marL="2290763" indent="-344488">
              <a:defRPr sz="1800"/>
            </a:lvl8pPr>
            <a:lvl9pPr marL="2290763" indent="-344488">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5" name="Date Placeholder 4"/>
          <p:cNvSpPr>
            <a:spLocks noGrp="1"/>
          </p:cNvSpPr>
          <p:nvPr>
            <p:ph type="dt" sz="half" idx="10"/>
          </p:nvPr>
        </p:nvSpPr>
        <p:spPr/>
        <p:txBody>
          <a:bodyPr/>
          <a:lstStyle/>
          <a:p>
            <a:fld id="{2DF66AD8-BC4A-4004-9882-414398D930CA}" type="datetimeFigureOut">
              <a:rPr lang="en-US" smtClean="0"/>
              <a:t>11/29/2020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D2C864-9362-43C7-A136-D9C41D93A96D}" type="slidenum">
              <a:rPr lang="en-US" smtClean="0"/>
              <a:t>‹#›</a:t>
            </a:fld>
            <a:endParaRPr lang="en-US"/>
          </a:p>
        </p:txBody>
      </p:sp>
      <p:sp>
        <p:nvSpPr>
          <p:cNvPr id="8" name="Content Placeholder 2"/>
          <p:cNvSpPr>
            <a:spLocks noGrp="1"/>
          </p:cNvSpPr>
          <p:nvPr>
            <p:ph sz="half" idx="13"/>
          </p:nvPr>
        </p:nvSpPr>
        <p:spPr>
          <a:xfrm>
            <a:off x="914400" y="3870960"/>
            <a:ext cx="3566160" cy="1920240"/>
          </a:xfrm>
        </p:spPr>
        <p:txBody>
          <a:bodyPr/>
          <a:lstStyle>
            <a:lvl1pPr>
              <a:defRPr sz="2200"/>
            </a:lvl1pPr>
            <a:lvl2pPr>
              <a:defRPr sz="2000"/>
            </a:lvl2pPr>
            <a:lvl3pPr>
              <a:defRPr sz="1800"/>
            </a:lvl3pPr>
            <a:lvl4pPr>
              <a:defRPr sz="1800"/>
            </a:lvl4pPr>
            <a:lvl5pPr>
              <a:defRPr sz="1800"/>
            </a:lvl5pPr>
            <a:lvl6pPr marL="2290763" indent="-344488">
              <a:defRPr sz="1800"/>
            </a:lvl6pPr>
            <a:lvl7pPr marL="2290763" indent="-344488">
              <a:defRPr sz="1800"/>
            </a:lvl7pPr>
            <a:lvl8pPr marL="2290763" indent="-344488">
              <a:defRPr sz="1800"/>
            </a:lvl8pPr>
            <a:lvl9pPr marL="2290763" indent="-344488">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11" name="Content Placeholder 2"/>
          <p:cNvSpPr>
            <a:spLocks noGrp="1"/>
          </p:cNvSpPr>
          <p:nvPr>
            <p:ph sz="half" idx="14"/>
          </p:nvPr>
        </p:nvSpPr>
        <p:spPr>
          <a:xfrm>
            <a:off x="4645152" y="1735138"/>
            <a:ext cx="3566160" cy="1920240"/>
          </a:xfrm>
        </p:spPr>
        <p:txBody>
          <a:bodyPr/>
          <a:lstStyle>
            <a:lvl1pPr>
              <a:defRPr sz="2200"/>
            </a:lvl1pPr>
            <a:lvl2pPr>
              <a:defRPr sz="2000"/>
            </a:lvl2pPr>
            <a:lvl3pPr>
              <a:defRPr sz="1800"/>
            </a:lvl3pPr>
            <a:lvl4pPr>
              <a:defRPr sz="1800"/>
            </a:lvl4pPr>
            <a:lvl5pPr>
              <a:defRPr sz="1800"/>
            </a:lvl5pPr>
            <a:lvl6pPr marL="2290763" indent="-344488">
              <a:defRPr sz="1800"/>
            </a:lvl6pPr>
            <a:lvl7pPr marL="2290763" indent="-344488">
              <a:defRPr sz="1800"/>
            </a:lvl7pPr>
            <a:lvl8pPr marL="2290763" indent="-344488">
              <a:defRPr sz="1800"/>
            </a:lvl8pPr>
            <a:lvl9pPr marL="2290763" indent="-344488">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12" name="Content Placeholder 2"/>
          <p:cNvSpPr>
            <a:spLocks noGrp="1"/>
          </p:cNvSpPr>
          <p:nvPr>
            <p:ph sz="half" idx="15"/>
          </p:nvPr>
        </p:nvSpPr>
        <p:spPr>
          <a:xfrm>
            <a:off x="4645152" y="3870960"/>
            <a:ext cx="3566160" cy="1920240"/>
          </a:xfrm>
        </p:spPr>
        <p:txBody>
          <a:bodyPr/>
          <a:lstStyle>
            <a:lvl1pPr>
              <a:defRPr sz="2200"/>
            </a:lvl1pPr>
            <a:lvl2pPr>
              <a:defRPr sz="2000"/>
            </a:lvl2pPr>
            <a:lvl3pPr>
              <a:defRPr sz="1800"/>
            </a:lvl3pPr>
            <a:lvl4pPr>
              <a:defRPr sz="1800"/>
            </a:lvl4pPr>
            <a:lvl5pPr>
              <a:defRPr sz="1800"/>
            </a:lvl5pPr>
            <a:lvl6pPr marL="2290763" indent="-344488">
              <a:defRPr sz="1800"/>
            </a:lvl6pPr>
            <a:lvl7pPr marL="2290763" indent="-344488">
              <a:defRPr sz="1800"/>
            </a:lvl7pPr>
            <a:lvl8pPr marL="2290763" indent="-344488">
              <a:defRPr sz="1800"/>
            </a:lvl8pPr>
            <a:lvl9pPr marL="2290763" indent="-344488">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a:p>
        </p:txBody>
      </p:sp>
      <p:sp>
        <p:nvSpPr>
          <p:cNvPr id="3" name="Date Placeholder 2"/>
          <p:cNvSpPr>
            <a:spLocks noGrp="1"/>
          </p:cNvSpPr>
          <p:nvPr>
            <p:ph type="dt" sz="half" idx="10"/>
          </p:nvPr>
        </p:nvSpPr>
        <p:spPr/>
        <p:txBody>
          <a:bodyPr/>
          <a:lstStyle/>
          <a:p>
            <a:fld id="{2DF66AD8-BC4A-4004-9882-414398D930CA}" type="datetimeFigureOut">
              <a:rPr lang="en-US" smtClean="0"/>
              <a:t>11/29/2020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9D2C864-9362-43C7-A136-D9C41D93A96D}" type="slidenum">
              <a:rPr lang="en-US" smtClean="0"/>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F66AD8-BC4A-4004-9882-414398D930CA}" type="datetimeFigureOut">
              <a:rPr lang="en-US" smtClean="0"/>
              <a:t>11/29/2020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9D2C864-9362-43C7-A136-D9C41D93A96D}" type="slidenum">
              <a:rPr lang="en-US" smtClean="0"/>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1690048"/>
            <a:ext cx="3563938" cy="1162050"/>
          </a:xfrm>
        </p:spPr>
        <p:txBody>
          <a:bodyPr tIns="0" bIns="0" anchor="b"/>
          <a:lstStyle>
            <a:lvl1pPr algn="l">
              <a:lnSpc>
                <a:spcPts val="4600"/>
              </a:lnSpc>
              <a:defRPr sz="4200" b="1"/>
            </a:lvl1pPr>
          </a:lstStyle>
          <a:p>
            <a:r>
              <a:rPr lang="en-GB"/>
              <a:t>Click to edit Master title style</a:t>
            </a:r>
            <a:endParaRPr/>
          </a:p>
        </p:txBody>
      </p:sp>
      <p:sp>
        <p:nvSpPr>
          <p:cNvPr id="3" name="Content Placeholder 2"/>
          <p:cNvSpPr>
            <a:spLocks noGrp="1"/>
          </p:cNvSpPr>
          <p:nvPr>
            <p:ph idx="1"/>
          </p:nvPr>
        </p:nvSpPr>
        <p:spPr>
          <a:xfrm>
            <a:off x="4667250" y="368490"/>
            <a:ext cx="3566160" cy="5627498"/>
          </a:xfrm>
        </p:spPr>
        <p:txBody>
          <a:bodyPr/>
          <a:lstStyle>
            <a:lvl1pPr>
              <a:defRPr sz="2200"/>
            </a:lvl1pPr>
            <a:lvl2pPr>
              <a:defRPr sz="2000"/>
            </a:lvl2pPr>
            <a:lvl3pPr>
              <a:defRPr sz="1800"/>
            </a:lvl3pPr>
            <a:lvl4pPr>
              <a:defRPr sz="1800"/>
            </a:lvl4pPr>
            <a:lvl5pPr>
              <a:defRPr sz="1800"/>
            </a:lvl5pPr>
            <a:lvl6pPr>
              <a:defRPr sz="2000"/>
            </a:lvl6pPr>
            <a:lvl7pPr marL="2290763" indent="-344488">
              <a:defRPr sz="2000"/>
            </a:lvl7pPr>
            <a:lvl8pPr marL="2290763" indent="-344488">
              <a:defRPr sz="2000"/>
            </a:lvl8pPr>
            <a:lvl9pPr marL="2290763" indent="-344488">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Text Placeholder 3"/>
          <p:cNvSpPr>
            <a:spLocks noGrp="1"/>
          </p:cNvSpPr>
          <p:nvPr>
            <p:ph type="body" sz="half" idx="2"/>
          </p:nvPr>
        </p:nvSpPr>
        <p:spPr>
          <a:xfrm>
            <a:off x="914398" y="2866030"/>
            <a:ext cx="3563938" cy="2163171"/>
          </a:xfrm>
        </p:spPr>
        <p:txBody>
          <a:bodyPr/>
          <a:lstStyle>
            <a:lvl1pPr marL="0" indent="0">
              <a:spcBef>
                <a:spcPts val="600"/>
              </a:spcBef>
              <a:buNone/>
              <a:defRPr sz="20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2DF66AD8-BC4A-4004-9882-414398D930CA}" type="datetimeFigureOut">
              <a:rPr lang="en-US" smtClean="0"/>
              <a:t>11/29/2020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D2C864-9362-43C7-A136-D9C41D93A96D}" type="slidenum">
              <a:rPr lang="en-US" smtClean="0"/>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17546" y="1524000"/>
            <a:ext cx="3566160" cy="1162050"/>
          </a:xfrm>
        </p:spPr>
        <p:txBody>
          <a:bodyPr tIns="0" bIns="0" anchor="b"/>
          <a:lstStyle>
            <a:lvl1pPr algn="l">
              <a:lnSpc>
                <a:spcPts val="4600"/>
              </a:lnSpc>
              <a:defRPr sz="4200" b="1"/>
            </a:lvl1pPr>
          </a:lstStyle>
          <a:p>
            <a:r>
              <a:rPr lang="en-GB"/>
              <a:t>Click to edit Master title style</a:t>
            </a:r>
            <a:endParaRPr/>
          </a:p>
        </p:txBody>
      </p:sp>
      <p:sp>
        <p:nvSpPr>
          <p:cNvPr id="4" name="Text Placeholder 3"/>
          <p:cNvSpPr>
            <a:spLocks noGrp="1"/>
          </p:cNvSpPr>
          <p:nvPr>
            <p:ph type="body" sz="half" idx="2"/>
          </p:nvPr>
        </p:nvSpPr>
        <p:spPr>
          <a:xfrm>
            <a:off x="5017544" y="2699982"/>
            <a:ext cx="3566160" cy="2163171"/>
          </a:xfrm>
        </p:spPr>
        <p:txBody>
          <a:bodyPr/>
          <a:lstStyle>
            <a:lvl1pPr marL="0" indent="0">
              <a:spcBef>
                <a:spcPts val="600"/>
              </a:spcBef>
              <a:buNone/>
              <a:defRPr sz="20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2DF66AD8-BC4A-4004-9882-414398D930CA}" type="datetimeFigureOut">
              <a:rPr lang="en-US" smtClean="0"/>
              <a:t>11/29/2020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D2C864-9362-43C7-A136-D9C41D93A96D}" type="slidenum">
              <a:rPr lang="en-US" smtClean="0"/>
              <a:t>‹#›</a:t>
            </a:fld>
            <a:endParaRPr lang="en-US"/>
          </a:p>
        </p:txBody>
      </p:sp>
      <p:grpSp>
        <p:nvGrpSpPr>
          <p:cNvPr id="3" name="Group 7"/>
          <p:cNvGrpSpPr/>
          <p:nvPr/>
        </p:nvGrpSpPr>
        <p:grpSpPr>
          <a:xfrm rot="21421631">
            <a:off x="629028" y="505650"/>
            <a:ext cx="3850925" cy="5516274"/>
            <a:chOff x="1524000" y="381000"/>
            <a:chExt cx="3657600" cy="4737978"/>
          </a:xfrm>
        </p:grpSpPr>
        <p:sp>
          <p:nvSpPr>
            <p:cNvPr id="10" name="Rectangle 9"/>
            <p:cNvSpPr/>
            <p:nvPr userDrawn="1"/>
          </p:nvSpPr>
          <p:spPr>
            <a:xfrm>
              <a:off x="1524000" y="381000"/>
              <a:ext cx="3657600" cy="4724400"/>
            </a:xfrm>
            <a:prstGeom prst="rect">
              <a:avLst/>
            </a:prstGeom>
            <a:solidFill>
              <a:schemeClr val="bg1"/>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1" name="Rectangle 10"/>
            <p:cNvSpPr/>
            <p:nvPr userDrawn="1"/>
          </p:nvSpPr>
          <p:spPr>
            <a:xfrm>
              <a:off x="1524000" y="381000"/>
              <a:ext cx="3657600" cy="4737978"/>
            </a:xfrm>
            <a:prstGeom prst="rect">
              <a:avLst/>
            </a:prstGeom>
            <a:gradFill flip="none" rotWithShape="1">
              <a:gsLst>
                <a:gs pos="0">
                  <a:schemeClr val="bg1">
                    <a:lumMod val="85000"/>
                  </a:schemeClr>
                </a:gs>
                <a:gs pos="15000">
                  <a:schemeClr val="bg1">
                    <a:alpha val="75000"/>
                  </a:schemeClr>
                </a:gs>
                <a:gs pos="100000">
                  <a:schemeClr val="bg1"/>
                </a:gs>
                <a:gs pos="100000">
                  <a:schemeClr val="bg1"/>
                </a:gs>
              </a:gsLst>
              <a:path path="rect">
                <a:fillToRect r="100000" b="100000"/>
              </a:path>
              <a:tileRect l="-100000" t="-100000"/>
            </a:gradFill>
            <a:ln>
              <a:noFill/>
            </a:ln>
            <a:effectLst>
              <a:innerShdw blurRad="190500" dist="88900" dir="13500000">
                <a:schemeClr val="bg1">
                  <a:lumMod val="65000"/>
                  <a:alpha val="2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12" name="Picture Placeholder 9"/>
          <p:cNvSpPr>
            <a:spLocks noGrp="1"/>
          </p:cNvSpPr>
          <p:nvPr>
            <p:ph type="pic" sz="quarter" idx="14"/>
          </p:nvPr>
        </p:nvSpPr>
        <p:spPr>
          <a:xfrm rot="21421631">
            <a:off x="808793" y="667560"/>
            <a:ext cx="3468664" cy="5124723"/>
          </a:xfrm>
          <a:solidFill>
            <a:schemeClr val="bg1">
              <a:lumMod val="85000"/>
            </a:schemeClr>
          </a:solidFill>
        </p:spPr>
        <p:txBody>
          <a:bodyPr/>
          <a:lstStyle>
            <a:lvl1pPr>
              <a:buNone/>
              <a:defRPr/>
            </a:lvl1pPr>
          </a:lstStyle>
          <a:p>
            <a:r>
              <a:rPr lang="en-GB"/>
              <a:t>Drag picture to placeholder or click icon to add</a:t>
            </a:r>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2 Pictures with Caption">
    <p:spTree>
      <p:nvGrpSpPr>
        <p:cNvPr id="1" name=""/>
        <p:cNvGrpSpPr/>
        <p:nvPr/>
      </p:nvGrpSpPr>
      <p:grpSpPr>
        <a:xfrm>
          <a:off x="0" y="0"/>
          <a:ext cx="0" cy="0"/>
          <a:chOff x="0" y="0"/>
          <a:chExt cx="0" cy="0"/>
        </a:xfrm>
      </p:grpSpPr>
      <p:grpSp>
        <p:nvGrpSpPr>
          <p:cNvPr id="3" name="Group 13"/>
          <p:cNvGrpSpPr/>
          <p:nvPr/>
        </p:nvGrpSpPr>
        <p:grpSpPr>
          <a:xfrm rot="21214351">
            <a:off x="313409" y="3520798"/>
            <a:ext cx="4088024" cy="3026020"/>
            <a:chOff x="1524000" y="381000"/>
            <a:chExt cx="3657600" cy="4737978"/>
          </a:xfrm>
        </p:grpSpPr>
        <p:sp>
          <p:nvSpPr>
            <p:cNvPr id="15" name="Rectangle 14"/>
            <p:cNvSpPr/>
            <p:nvPr userDrawn="1"/>
          </p:nvSpPr>
          <p:spPr>
            <a:xfrm>
              <a:off x="1524000" y="381000"/>
              <a:ext cx="3657600" cy="4724400"/>
            </a:xfrm>
            <a:prstGeom prst="rect">
              <a:avLst/>
            </a:prstGeom>
            <a:solidFill>
              <a:schemeClr val="bg1"/>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6" name="Rectangle 15"/>
            <p:cNvSpPr/>
            <p:nvPr userDrawn="1"/>
          </p:nvSpPr>
          <p:spPr>
            <a:xfrm>
              <a:off x="1524000" y="381000"/>
              <a:ext cx="3657600" cy="4737978"/>
            </a:xfrm>
            <a:prstGeom prst="rect">
              <a:avLst/>
            </a:prstGeom>
            <a:gradFill flip="none" rotWithShape="1">
              <a:gsLst>
                <a:gs pos="0">
                  <a:schemeClr val="bg1">
                    <a:lumMod val="85000"/>
                  </a:schemeClr>
                </a:gs>
                <a:gs pos="15000">
                  <a:schemeClr val="bg1">
                    <a:alpha val="75000"/>
                  </a:schemeClr>
                </a:gs>
                <a:gs pos="100000">
                  <a:schemeClr val="bg1"/>
                </a:gs>
                <a:gs pos="100000">
                  <a:schemeClr val="bg1"/>
                </a:gs>
              </a:gsLst>
              <a:path path="rect">
                <a:fillToRect r="100000" b="100000"/>
              </a:path>
              <a:tileRect l="-100000" t="-100000"/>
            </a:gradFill>
            <a:ln>
              <a:noFill/>
            </a:ln>
            <a:effectLst>
              <a:innerShdw blurRad="190500" dist="88900" dir="13500000">
                <a:schemeClr val="bg1">
                  <a:lumMod val="65000"/>
                  <a:alpha val="2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17" name="Picture Placeholder 9"/>
          <p:cNvSpPr>
            <a:spLocks noGrp="1"/>
          </p:cNvSpPr>
          <p:nvPr>
            <p:ph type="pic" sz="quarter" idx="16"/>
          </p:nvPr>
        </p:nvSpPr>
        <p:spPr>
          <a:xfrm rot="21214351">
            <a:off x="491057" y="3682579"/>
            <a:ext cx="3704109" cy="2697083"/>
          </a:xfrm>
          <a:solidFill>
            <a:schemeClr val="bg1">
              <a:lumMod val="85000"/>
            </a:schemeClr>
          </a:solidFill>
        </p:spPr>
        <p:txBody>
          <a:bodyPr/>
          <a:lstStyle>
            <a:lvl1pPr>
              <a:buNone/>
              <a:defRPr/>
            </a:lvl1pPr>
          </a:lstStyle>
          <a:p>
            <a:r>
              <a:rPr lang="en-GB"/>
              <a:t>Drag picture to placeholder or click icon to add</a:t>
            </a:r>
            <a:endParaRPr/>
          </a:p>
        </p:txBody>
      </p:sp>
      <p:grpSp>
        <p:nvGrpSpPr>
          <p:cNvPr id="8" name="Group 9"/>
          <p:cNvGrpSpPr/>
          <p:nvPr/>
        </p:nvGrpSpPr>
        <p:grpSpPr>
          <a:xfrm rot="232774">
            <a:off x="169481" y="241256"/>
            <a:ext cx="4088024" cy="3026020"/>
            <a:chOff x="1524000" y="381000"/>
            <a:chExt cx="3657600" cy="4737978"/>
          </a:xfrm>
        </p:grpSpPr>
        <p:sp>
          <p:nvSpPr>
            <p:cNvPr id="11" name="Rectangle 10"/>
            <p:cNvSpPr/>
            <p:nvPr userDrawn="1"/>
          </p:nvSpPr>
          <p:spPr>
            <a:xfrm>
              <a:off x="1524000" y="381000"/>
              <a:ext cx="3657600" cy="4724400"/>
            </a:xfrm>
            <a:prstGeom prst="rect">
              <a:avLst/>
            </a:prstGeom>
            <a:solidFill>
              <a:schemeClr val="bg1"/>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2" name="Rectangle 11"/>
            <p:cNvSpPr/>
            <p:nvPr userDrawn="1"/>
          </p:nvSpPr>
          <p:spPr>
            <a:xfrm>
              <a:off x="1524000" y="381000"/>
              <a:ext cx="3657600" cy="4737978"/>
            </a:xfrm>
            <a:prstGeom prst="rect">
              <a:avLst/>
            </a:prstGeom>
            <a:gradFill flip="none" rotWithShape="1">
              <a:gsLst>
                <a:gs pos="0">
                  <a:schemeClr val="bg1">
                    <a:lumMod val="85000"/>
                  </a:schemeClr>
                </a:gs>
                <a:gs pos="15000">
                  <a:schemeClr val="bg1">
                    <a:alpha val="75000"/>
                  </a:schemeClr>
                </a:gs>
                <a:gs pos="100000">
                  <a:schemeClr val="bg1"/>
                </a:gs>
                <a:gs pos="100000">
                  <a:schemeClr val="bg1"/>
                </a:gs>
              </a:gsLst>
              <a:path path="rect">
                <a:fillToRect r="100000" b="100000"/>
              </a:path>
              <a:tileRect l="-100000" t="-100000"/>
            </a:gradFill>
            <a:ln>
              <a:noFill/>
            </a:ln>
            <a:effectLst>
              <a:innerShdw blurRad="190500" dist="88900" dir="13500000">
                <a:schemeClr val="bg1">
                  <a:lumMod val="65000"/>
                  <a:alpha val="2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13" name="Picture Placeholder 9"/>
          <p:cNvSpPr>
            <a:spLocks noGrp="1"/>
          </p:cNvSpPr>
          <p:nvPr>
            <p:ph type="pic" sz="quarter" idx="15"/>
          </p:nvPr>
        </p:nvSpPr>
        <p:spPr>
          <a:xfrm rot="232774">
            <a:off x="347129" y="403037"/>
            <a:ext cx="3704109" cy="2697083"/>
          </a:xfrm>
          <a:solidFill>
            <a:schemeClr val="bg1">
              <a:lumMod val="85000"/>
            </a:schemeClr>
          </a:solidFill>
        </p:spPr>
        <p:txBody>
          <a:bodyPr/>
          <a:lstStyle>
            <a:lvl1pPr>
              <a:buNone/>
              <a:defRPr/>
            </a:lvl1pPr>
          </a:lstStyle>
          <a:p>
            <a:r>
              <a:rPr lang="en-GB"/>
              <a:t>Drag picture to placeholder or click icon to add</a:t>
            </a:r>
            <a:endParaRPr/>
          </a:p>
        </p:txBody>
      </p:sp>
      <p:sp>
        <p:nvSpPr>
          <p:cNvPr id="2" name="Title 1"/>
          <p:cNvSpPr>
            <a:spLocks noGrp="1"/>
          </p:cNvSpPr>
          <p:nvPr>
            <p:ph type="title"/>
          </p:nvPr>
        </p:nvSpPr>
        <p:spPr>
          <a:xfrm>
            <a:off x="5013434" y="1524000"/>
            <a:ext cx="3566160" cy="1162050"/>
          </a:xfrm>
        </p:spPr>
        <p:txBody>
          <a:bodyPr tIns="0" bIns="0" anchor="b"/>
          <a:lstStyle>
            <a:lvl1pPr algn="l">
              <a:lnSpc>
                <a:spcPts val="4600"/>
              </a:lnSpc>
              <a:defRPr sz="4200" b="1"/>
            </a:lvl1pPr>
          </a:lstStyle>
          <a:p>
            <a:r>
              <a:rPr lang="en-GB"/>
              <a:t>Click to edit Master title style</a:t>
            </a:r>
            <a:endParaRPr/>
          </a:p>
        </p:txBody>
      </p:sp>
      <p:sp>
        <p:nvSpPr>
          <p:cNvPr id="4" name="Text Placeholder 3"/>
          <p:cNvSpPr>
            <a:spLocks noGrp="1"/>
          </p:cNvSpPr>
          <p:nvPr>
            <p:ph type="body" sz="half" idx="2"/>
          </p:nvPr>
        </p:nvSpPr>
        <p:spPr>
          <a:xfrm>
            <a:off x="5013432" y="2699982"/>
            <a:ext cx="3566160" cy="2163171"/>
          </a:xfrm>
        </p:spPr>
        <p:txBody>
          <a:bodyPr/>
          <a:lstStyle>
            <a:lvl1pPr marL="0" indent="0">
              <a:spcBef>
                <a:spcPts val="600"/>
              </a:spcBef>
              <a:buNone/>
              <a:defRPr sz="20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2DF66AD8-BC4A-4004-9882-414398D930CA}" type="datetimeFigureOut">
              <a:rPr lang="en-US" smtClean="0"/>
              <a:t>11/29/2020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D2C864-9362-43C7-A136-D9C41D93A96D}" type="slidenum">
              <a:rPr lang="en-US" smtClean="0"/>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Picture above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3762374"/>
            <a:ext cx="7315200" cy="1162050"/>
          </a:xfrm>
        </p:spPr>
        <p:txBody>
          <a:bodyPr tIns="0" bIns="0" anchor="b"/>
          <a:lstStyle>
            <a:lvl1pPr algn="l">
              <a:lnSpc>
                <a:spcPts val="4600"/>
              </a:lnSpc>
              <a:defRPr sz="3600" b="1"/>
            </a:lvl1pPr>
          </a:lstStyle>
          <a:p>
            <a:r>
              <a:rPr lang="en-GB"/>
              <a:t>Click to edit Master title style</a:t>
            </a:r>
            <a:endParaRPr/>
          </a:p>
        </p:txBody>
      </p:sp>
      <p:grpSp>
        <p:nvGrpSpPr>
          <p:cNvPr id="3" name="Group 8"/>
          <p:cNvGrpSpPr/>
          <p:nvPr/>
        </p:nvGrpSpPr>
        <p:grpSpPr>
          <a:xfrm rot="232774">
            <a:off x="2059282" y="379100"/>
            <a:ext cx="5031327" cy="3443312"/>
            <a:chOff x="1524000" y="381000"/>
            <a:chExt cx="3657600" cy="4737978"/>
          </a:xfrm>
        </p:grpSpPr>
        <p:sp>
          <p:nvSpPr>
            <p:cNvPr id="10" name="Rectangle 9"/>
            <p:cNvSpPr/>
            <p:nvPr userDrawn="1"/>
          </p:nvSpPr>
          <p:spPr>
            <a:xfrm>
              <a:off x="1524000" y="381000"/>
              <a:ext cx="3657600" cy="4724400"/>
            </a:xfrm>
            <a:prstGeom prst="rect">
              <a:avLst/>
            </a:prstGeom>
            <a:solidFill>
              <a:schemeClr val="bg1"/>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1" name="Rectangle 10"/>
            <p:cNvSpPr/>
            <p:nvPr userDrawn="1"/>
          </p:nvSpPr>
          <p:spPr>
            <a:xfrm>
              <a:off x="1524000" y="381000"/>
              <a:ext cx="3657600" cy="4737978"/>
            </a:xfrm>
            <a:prstGeom prst="rect">
              <a:avLst/>
            </a:prstGeom>
            <a:gradFill flip="none" rotWithShape="1">
              <a:gsLst>
                <a:gs pos="0">
                  <a:schemeClr val="bg1">
                    <a:lumMod val="85000"/>
                  </a:schemeClr>
                </a:gs>
                <a:gs pos="15000">
                  <a:schemeClr val="bg1">
                    <a:alpha val="75000"/>
                  </a:schemeClr>
                </a:gs>
                <a:gs pos="100000">
                  <a:schemeClr val="bg1"/>
                </a:gs>
                <a:gs pos="100000">
                  <a:schemeClr val="bg1"/>
                </a:gs>
              </a:gsLst>
              <a:path path="rect">
                <a:fillToRect r="100000" b="100000"/>
              </a:path>
              <a:tileRect l="-100000" t="-100000"/>
            </a:gradFill>
            <a:ln>
              <a:noFill/>
            </a:ln>
            <a:effectLst>
              <a:innerShdw blurRad="190500" dist="88900" dir="13500000">
                <a:schemeClr val="bg1">
                  <a:lumMod val="65000"/>
                  <a:alpha val="2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4" name="Text Placeholder 3"/>
          <p:cNvSpPr>
            <a:spLocks noGrp="1"/>
          </p:cNvSpPr>
          <p:nvPr>
            <p:ph type="body" sz="half" idx="2"/>
          </p:nvPr>
        </p:nvSpPr>
        <p:spPr>
          <a:xfrm>
            <a:off x="914400" y="4928736"/>
            <a:ext cx="7315200" cy="987970"/>
          </a:xfrm>
        </p:spPr>
        <p:txBody>
          <a:bodyPr/>
          <a:lstStyle>
            <a:lvl1pPr marL="0" indent="0">
              <a:spcBef>
                <a:spcPct val="0"/>
              </a:spcBef>
              <a:buNone/>
              <a:defRPr sz="20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2DF66AD8-BC4A-4004-9882-414398D930CA}" type="datetimeFigureOut">
              <a:rPr lang="en-US" smtClean="0"/>
              <a:t>11/29/2020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D2C864-9362-43C7-A136-D9C41D93A96D}" type="slidenum">
              <a:rPr lang="en-US" smtClean="0"/>
              <a:t>‹#›</a:t>
            </a:fld>
            <a:endParaRPr lang="en-US"/>
          </a:p>
        </p:txBody>
      </p:sp>
      <p:sp>
        <p:nvSpPr>
          <p:cNvPr id="12" name="Picture Placeholder 9"/>
          <p:cNvSpPr>
            <a:spLocks noGrp="1"/>
          </p:cNvSpPr>
          <p:nvPr>
            <p:ph type="pic" sz="quarter" idx="15"/>
          </p:nvPr>
        </p:nvSpPr>
        <p:spPr>
          <a:xfrm rot="232774">
            <a:off x="2248157" y="564564"/>
            <a:ext cx="4653577" cy="3072384"/>
          </a:xfrm>
          <a:solidFill>
            <a:schemeClr val="bg1">
              <a:lumMod val="85000"/>
            </a:schemeClr>
          </a:solidFill>
        </p:spPr>
        <p:txBody>
          <a:bodyPr/>
          <a:lstStyle>
            <a:lvl1pPr>
              <a:buNone/>
              <a:defRPr/>
            </a:lvl1pPr>
          </a:lstStyle>
          <a:p>
            <a:r>
              <a:rPr lang="en-GB"/>
              <a:t>Drag picture to placeholder or click icon to add</a:t>
            </a:r>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2 Pictures above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3762374"/>
            <a:ext cx="7315200" cy="1162050"/>
          </a:xfrm>
        </p:spPr>
        <p:txBody>
          <a:bodyPr tIns="0" bIns="0" anchor="b"/>
          <a:lstStyle>
            <a:lvl1pPr algn="l">
              <a:lnSpc>
                <a:spcPts val="4600"/>
              </a:lnSpc>
              <a:defRPr sz="3600" b="1"/>
            </a:lvl1pPr>
          </a:lstStyle>
          <a:p>
            <a:r>
              <a:rPr lang="en-GB"/>
              <a:t>Click to edit Master title style</a:t>
            </a:r>
            <a:endParaRPr/>
          </a:p>
        </p:txBody>
      </p:sp>
      <p:grpSp>
        <p:nvGrpSpPr>
          <p:cNvPr id="3" name="Group 13"/>
          <p:cNvGrpSpPr/>
          <p:nvPr/>
        </p:nvGrpSpPr>
        <p:grpSpPr>
          <a:xfrm rot="21420000">
            <a:off x="113687" y="116368"/>
            <a:ext cx="3969060" cy="3705360"/>
            <a:chOff x="1524000" y="381000"/>
            <a:chExt cx="3657600" cy="4737978"/>
          </a:xfrm>
        </p:grpSpPr>
        <p:sp>
          <p:nvSpPr>
            <p:cNvPr id="15" name="Rectangle 14"/>
            <p:cNvSpPr/>
            <p:nvPr userDrawn="1"/>
          </p:nvSpPr>
          <p:spPr>
            <a:xfrm>
              <a:off x="1524000" y="381000"/>
              <a:ext cx="3657600" cy="4724400"/>
            </a:xfrm>
            <a:prstGeom prst="rect">
              <a:avLst/>
            </a:prstGeom>
            <a:solidFill>
              <a:schemeClr val="bg1"/>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6" name="Rectangle 15"/>
            <p:cNvSpPr/>
            <p:nvPr userDrawn="1"/>
          </p:nvSpPr>
          <p:spPr>
            <a:xfrm>
              <a:off x="1524000" y="381000"/>
              <a:ext cx="3657600" cy="4737978"/>
            </a:xfrm>
            <a:prstGeom prst="rect">
              <a:avLst/>
            </a:prstGeom>
            <a:gradFill flip="none" rotWithShape="1">
              <a:gsLst>
                <a:gs pos="0">
                  <a:schemeClr val="bg1">
                    <a:lumMod val="85000"/>
                  </a:schemeClr>
                </a:gs>
                <a:gs pos="15000">
                  <a:schemeClr val="bg1">
                    <a:alpha val="75000"/>
                  </a:schemeClr>
                </a:gs>
                <a:gs pos="100000">
                  <a:schemeClr val="bg1"/>
                </a:gs>
                <a:gs pos="100000">
                  <a:schemeClr val="bg1"/>
                </a:gs>
              </a:gsLst>
              <a:path path="rect">
                <a:fillToRect r="100000" b="100000"/>
              </a:path>
              <a:tileRect l="-100000" t="-100000"/>
            </a:gradFill>
            <a:ln>
              <a:noFill/>
            </a:ln>
            <a:effectLst>
              <a:innerShdw blurRad="190500" dist="88900" dir="13500000">
                <a:schemeClr val="bg1">
                  <a:lumMod val="65000"/>
                  <a:alpha val="2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17" name="Picture Placeholder 9"/>
          <p:cNvSpPr>
            <a:spLocks noGrp="1"/>
          </p:cNvSpPr>
          <p:nvPr>
            <p:ph type="pic" sz="quarter" idx="17"/>
          </p:nvPr>
        </p:nvSpPr>
        <p:spPr>
          <a:xfrm rot="21420000">
            <a:off x="299151" y="304998"/>
            <a:ext cx="3598455" cy="3334235"/>
          </a:xfrm>
          <a:solidFill>
            <a:schemeClr val="bg1">
              <a:lumMod val="85000"/>
            </a:schemeClr>
          </a:solidFill>
        </p:spPr>
        <p:txBody>
          <a:bodyPr/>
          <a:lstStyle>
            <a:lvl1pPr>
              <a:buNone/>
              <a:defRPr/>
            </a:lvl1pPr>
          </a:lstStyle>
          <a:p>
            <a:r>
              <a:rPr lang="en-GB"/>
              <a:t>Drag picture to placeholder or click icon to add</a:t>
            </a:r>
            <a:endParaRPr/>
          </a:p>
        </p:txBody>
      </p:sp>
      <p:grpSp>
        <p:nvGrpSpPr>
          <p:cNvPr id="8" name="Group 9"/>
          <p:cNvGrpSpPr/>
          <p:nvPr/>
        </p:nvGrpSpPr>
        <p:grpSpPr>
          <a:xfrm rot="360000">
            <a:off x="4165479" y="323141"/>
            <a:ext cx="4792693" cy="3443312"/>
            <a:chOff x="1524000" y="381000"/>
            <a:chExt cx="3657600" cy="4737978"/>
          </a:xfrm>
        </p:grpSpPr>
        <p:sp>
          <p:nvSpPr>
            <p:cNvPr id="11" name="Rectangle 10"/>
            <p:cNvSpPr/>
            <p:nvPr userDrawn="1"/>
          </p:nvSpPr>
          <p:spPr>
            <a:xfrm>
              <a:off x="1524000" y="381000"/>
              <a:ext cx="3657600" cy="4724400"/>
            </a:xfrm>
            <a:prstGeom prst="rect">
              <a:avLst/>
            </a:prstGeom>
            <a:solidFill>
              <a:schemeClr val="bg1"/>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2" name="Rectangle 11"/>
            <p:cNvSpPr/>
            <p:nvPr userDrawn="1"/>
          </p:nvSpPr>
          <p:spPr>
            <a:xfrm>
              <a:off x="1524000" y="381000"/>
              <a:ext cx="3657600" cy="4737978"/>
            </a:xfrm>
            <a:prstGeom prst="rect">
              <a:avLst/>
            </a:prstGeom>
            <a:gradFill flip="none" rotWithShape="1">
              <a:gsLst>
                <a:gs pos="0">
                  <a:schemeClr val="bg1">
                    <a:lumMod val="85000"/>
                  </a:schemeClr>
                </a:gs>
                <a:gs pos="15000">
                  <a:schemeClr val="bg1">
                    <a:alpha val="75000"/>
                  </a:schemeClr>
                </a:gs>
                <a:gs pos="100000">
                  <a:schemeClr val="bg1"/>
                </a:gs>
                <a:gs pos="100000">
                  <a:schemeClr val="bg1"/>
                </a:gs>
              </a:gsLst>
              <a:path path="rect">
                <a:fillToRect r="100000" b="100000"/>
              </a:path>
              <a:tileRect l="-100000" t="-100000"/>
            </a:gradFill>
            <a:ln>
              <a:noFill/>
            </a:ln>
            <a:effectLst>
              <a:innerShdw blurRad="190500" dist="88900" dir="13500000">
                <a:schemeClr val="bg1">
                  <a:lumMod val="65000"/>
                  <a:alpha val="2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13" name="Picture Placeholder 9"/>
          <p:cNvSpPr>
            <a:spLocks noGrp="1"/>
          </p:cNvSpPr>
          <p:nvPr>
            <p:ph type="pic" sz="quarter" idx="16"/>
          </p:nvPr>
        </p:nvSpPr>
        <p:spPr>
          <a:xfrm rot="360000">
            <a:off x="4336486" y="507668"/>
            <a:ext cx="4432860" cy="3072384"/>
          </a:xfrm>
          <a:solidFill>
            <a:schemeClr val="bg1">
              <a:lumMod val="85000"/>
            </a:schemeClr>
          </a:solidFill>
        </p:spPr>
        <p:txBody>
          <a:bodyPr/>
          <a:lstStyle>
            <a:lvl1pPr>
              <a:buNone/>
              <a:defRPr/>
            </a:lvl1pPr>
          </a:lstStyle>
          <a:p>
            <a:r>
              <a:rPr lang="en-GB"/>
              <a:t>Drag picture to placeholder or click icon to add</a:t>
            </a:r>
            <a:endParaRPr/>
          </a:p>
        </p:txBody>
      </p:sp>
      <p:sp>
        <p:nvSpPr>
          <p:cNvPr id="4" name="Text Placeholder 3"/>
          <p:cNvSpPr>
            <a:spLocks noGrp="1"/>
          </p:cNvSpPr>
          <p:nvPr>
            <p:ph type="body" sz="half" idx="2"/>
          </p:nvPr>
        </p:nvSpPr>
        <p:spPr>
          <a:xfrm>
            <a:off x="914400" y="4926106"/>
            <a:ext cx="7315200" cy="990600"/>
          </a:xfrm>
        </p:spPr>
        <p:txBody>
          <a:bodyPr/>
          <a:lstStyle>
            <a:lvl1pPr marL="0" indent="0">
              <a:spcBef>
                <a:spcPct val="0"/>
              </a:spcBef>
              <a:buNone/>
              <a:defRPr sz="20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2DF66AD8-BC4A-4004-9882-414398D930CA}" type="datetimeFigureOut">
              <a:rPr lang="en-US" smtClean="0"/>
              <a:t>11/29/2020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D2C864-9362-43C7-A136-D9C41D93A96D}" type="slidenum">
              <a:rPr lang="en-US" smtClean="0"/>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x" preserve="1">
  <p:cSld name="Title and Vertical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a:p>
        </p:txBody>
      </p:sp>
      <p:sp>
        <p:nvSpPr>
          <p:cNvPr id="3" name="Vertical Text Placeholder 2"/>
          <p:cNvSpPr>
            <a:spLocks noGrp="1"/>
          </p:cNvSpPr>
          <p:nvPr>
            <p:ph type="body" orient="vert" idx="1"/>
          </p:nvPr>
        </p:nvSpPr>
        <p:spPr/>
        <p:txBody>
          <a:bodyPr vert="eaVert"/>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t>11/29/2020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551682" y="450851"/>
            <a:ext cx="846083" cy="5357812"/>
          </a:xfrm>
        </p:spPr>
        <p:txBody>
          <a:bodyPr vert="eaVert" anchor="t" anchorCtr="0"/>
          <a:lstStyle/>
          <a:p>
            <a:r>
              <a:rPr lang="en-GB"/>
              <a:t>Click to edit Master title style</a:t>
            </a:r>
            <a:endParaRPr/>
          </a:p>
        </p:txBody>
      </p:sp>
      <p:sp>
        <p:nvSpPr>
          <p:cNvPr id="3" name="Vertical Text Placeholder 2"/>
          <p:cNvSpPr>
            <a:spLocks noGrp="1"/>
          </p:cNvSpPr>
          <p:nvPr>
            <p:ph type="body" orient="vert" idx="1"/>
          </p:nvPr>
        </p:nvSpPr>
        <p:spPr>
          <a:xfrm>
            <a:off x="914400" y="450851"/>
            <a:ext cx="5943600" cy="5357812"/>
          </a:xfrm>
        </p:spPr>
        <p:txBody>
          <a:bodyPr vert="eaVert"/>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t>11/29/2020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8.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7.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6.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4400" y="503238"/>
            <a:ext cx="7313613" cy="868362"/>
          </a:xfrm>
          <a:prstGeom prst="rect">
            <a:avLst/>
          </a:prstGeom>
        </p:spPr>
        <p:txBody>
          <a:bodyPr vert="horz" lIns="91440" tIns="45720" rIns="91440" bIns="45720" rtlCol="0" anchor="ctr">
            <a:noAutofit/>
          </a:bodyPr>
          <a:lstStyle/>
          <a:p>
            <a:r>
              <a:rPr lang="en-GB"/>
              <a:t>Click to edit Master title style</a:t>
            </a:r>
            <a:endParaRPr/>
          </a:p>
        </p:txBody>
      </p:sp>
      <p:sp>
        <p:nvSpPr>
          <p:cNvPr id="3" name="Text Placeholder 2"/>
          <p:cNvSpPr>
            <a:spLocks noGrp="1"/>
          </p:cNvSpPr>
          <p:nvPr>
            <p:ph type="body" idx="1"/>
          </p:nvPr>
        </p:nvSpPr>
        <p:spPr>
          <a:xfrm>
            <a:off x="914400" y="1735138"/>
            <a:ext cx="7313613" cy="405606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p:cNvSpPr>
            <a:spLocks noGrp="1"/>
          </p:cNvSpPr>
          <p:nvPr>
            <p:ph type="dt" sz="half" idx="2"/>
          </p:nvPr>
        </p:nvSpPr>
        <p:spPr>
          <a:xfrm>
            <a:off x="7663438" y="6314461"/>
            <a:ext cx="1295400" cy="265089"/>
          </a:xfrm>
          <a:prstGeom prst="rect">
            <a:avLst/>
          </a:prstGeom>
        </p:spPr>
        <p:txBody>
          <a:bodyPr vert="horz" lIns="91440" tIns="45720" rIns="91440" bIns="45720" rtlCol="0" anchor="ctr"/>
          <a:lstStyle>
            <a:lvl1pPr algn="r">
              <a:defRPr sz="1100">
                <a:solidFill>
                  <a:schemeClr val="tx1"/>
                </a:solidFill>
                <a:latin typeface="Rockwell" pitchFamily="18" charset="0"/>
              </a:defRPr>
            </a:lvl1pPr>
          </a:lstStyle>
          <a:p>
            <a:fld id="{2DF66AD8-BC4A-4004-9882-414398D930CA}" type="datetimeFigureOut">
              <a:rPr lang="en-US" smtClean="0"/>
              <a:t>11/29/2020</a:t>
            </a:fld>
            <a:endParaRPr lang="en-US"/>
          </a:p>
        </p:txBody>
      </p:sp>
      <p:sp>
        <p:nvSpPr>
          <p:cNvPr id="5" name="Footer Placeholder 4"/>
          <p:cNvSpPr>
            <a:spLocks noGrp="1"/>
          </p:cNvSpPr>
          <p:nvPr>
            <p:ph type="ftr" sz="quarter" idx="3"/>
          </p:nvPr>
        </p:nvSpPr>
        <p:spPr>
          <a:xfrm>
            <a:off x="3942607" y="6305797"/>
            <a:ext cx="3717967" cy="259278"/>
          </a:xfrm>
          <a:prstGeom prst="rect">
            <a:avLst/>
          </a:prstGeom>
        </p:spPr>
        <p:txBody>
          <a:bodyPr vert="horz" lIns="91440" tIns="45720" rIns="91440" bIns="45720" rtlCol="0" anchor="ctr"/>
          <a:lstStyle>
            <a:lvl1pPr algn="r">
              <a:defRPr sz="1100">
                <a:solidFill>
                  <a:schemeClr val="tx1"/>
                </a:solidFill>
                <a:latin typeface="Rockwell" pitchFamily="18" charset="0"/>
              </a:defRPr>
            </a:lvl1pPr>
          </a:lstStyle>
          <a:p>
            <a:endParaRPr lang="en-US"/>
          </a:p>
        </p:txBody>
      </p:sp>
      <p:sp>
        <p:nvSpPr>
          <p:cNvPr id="6" name="Slide Number Placeholder 5"/>
          <p:cNvSpPr>
            <a:spLocks noGrp="1"/>
          </p:cNvSpPr>
          <p:nvPr>
            <p:ph type="sldNum" sz="quarter" idx="4"/>
          </p:nvPr>
        </p:nvSpPr>
        <p:spPr>
          <a:xfrm>
            <a:off x="7521388" y="5476097"/>
            <a:ext cx="1483056" cy="851848"/>
          </a:xfrm>
          <a:prstGeom prst="rect">
            <a:avLst/>
          </a:prstGeom>
        </p:spPr>
        <p:txBody>
          <a:bodyPr vert="horz" lIns="91440" tIns="45720" rIns="91440" bIns="45720" rtlCol="0" anchor="ctr"/>
          <a:lstStyle>
            <a:lvl1pPr algn="r">
              <a:defRPr sz="8200">
                <a:gradFill>
                  <a:gsLst>
                    <a:gs pos="0">
                      <a:schemeClr val="tx1">
                        <a:alpha val="10000"/>
                      </a:schemeClr>
                    </a:gs>
                    <a:gs pos="100000">
                      <a:schemeClr val="tx1">
                        <a:alpha val="10000"/>
                      </a:schemeClr>
                    </a:gs>
                  </a:gsLst>
                  <a:lin ang="5400000" scaled="0"/>
                </a:gradFill>
                <a:latin typeface="Impact" pitchFamily="34" charset="0"/>
              </a:defRPr>
            </a:lvl1pPr>
          </a:lstStyle>
          <a:p>
            <a:fld id="{B9D2C864-9362-43C7-A136-D9C41D93A96D}"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Lst>
  <p:txStyles>
    <p:titleStyle>
      <a:lvl1pPr algn="ctr" defTabSz="914400" rtl="0" eaLnBrk="1" latinLnBrk="0" hangingPunct="1">
        <a:spcBef>
          <a:spcPct val="0"/>
        </a:spcBef>
        <a:buNone/>
        <a:defRPr sz="4600" kern="1200">
          <a:solidFill>
            <a:schemeClr val="tx1"/>
          </a:solidFill>
          <a:latin typeface="+mj-lt"/>
          <a:ea typeface="+mj-ea"/>
          <a:cs typeface="+mj-cs"/>
        </a:defRPr>
      </a:lvl1pPr>
    </p:titleStyle>
    <p:bodyStyle>
      <a:lvl1pPr marL="463550" indent="-463550" algn="l" defTabSz="914400" rtl="0" eaLnBrk="1" latinLnBrk="0" hangingPunct="1">
        <a:spcBef>
          <a:spcPts val="2000"/>
        </a:spcBef>
        <a:buSzPct val="90000"/>
        <a:buFontTx/>
        <a:buBlip>
          <a:blip r:embed="rId22"/>
        </a:buBlip>
        <a:defRPr sz="2400" kern="1200">
          <a:solidFill>
            <a:schemeClr val="tx1"/>
          </a:solidFill>
          <a:latin typeface="+mn-lt"/>
          <a:ea typeface="+mn-ea"/>
          <a:cs typeface="+mn-cs"/>
        </a:defRPr>
      </a:lvl1pPr>
      <a:lvl2pPr marL="914400" indent="-457200" algn="l" defTabSz="914400" rtl="0" eaLnBrk="1" latinLnBrk="0" hangingPunct="1">
        <a:spcBef>
          <a:spcPts val="600"/>
        </a:spcBef>
        <a:buSzPct val="90000"/>
        <a:buFontTx/>
        <a:buBlip>
          <a:blip r:embed="rId23"/>
        </a:buBlip>
        <a:defRPr sz="2200" kern="1200">
          <a:solidFill>
            <a:schemeClr val="tx1"/>
          </a:solidFill>
          <a:latin typeface="+mn-lt"/>
          <a:ea typeface="+mn-ea"/>
          <a:cs typeface="+mn-cs"/>
        </a:defRPr>
      </a:lvl2pPr>
      <a:lvl3pPr marL="1255713" indent="-341313" algn="l" defTabSz="914400" rtl="0" eaLnBrk="1" latinLnBrk="0" hangingPunct="1">
        <a:spcBef>
          <a:spcPts val="600"/>
        </a:spcBef>
        <a:buSzPct val="90000"/>
        <a:buFontTx/>
        <a:buBlip>
          <a:blip r:embed="rId24"/>
        </a:buBlip>
        <a:defRPr sz="2000" kern="1200">
          <a:solidFill>
            <a:schemeClr val="tx1"/>
          </a:solidFill>
          <a:latin typeface="+mn-lt"/>
          <a:ea typeface="+mn-ea"/>
          <a:cs typeface="+mn-cs"/>
        </a:defRPr>
      </a:lvl3pPr>
      <a:lvl4pPr marL="1597025" indent="-341313" algn="l" defTabSz="914400" rtl="0" eaLnBrk="1" latinLnBrk="0" hangingPunct="1">
        <a:spcBef>
          <a:spcPts val="600"/>
        </a:spcBef>
        <a:buSzPct val="90000"/>
        <a:buFontTx/>
        <a:buBlip>
          <a:blip r:embed="rId24"/>
        </a:buBlip>
        <a:defRPr sz="1800" kern="1200">
          <a:solidFill>
            <a:schemeClr val="tx1"/>
          </a:solidFill>
          <a:latin typeface="+mn-lt"/>
          <a:ea typeface="+mn-ea"/>
          <a:cs typeface="+mn-cs"/>
        </a:defRPr>
      </a:lvl4pPr>
      <a:lvl5pPr marL="1938338" indent="-341313" algn="l" defTabSz="914400" rtl="0" eaLnBrk="1" latinLnBrk="0" hangingPunct="1">
        <a:spcBef>
          <a:spcPts val="600"/>
        </a:spcBef>
        <a:buSzPct val="90000"/>
        <a:buFontTx/>
        <a:buBlip>
          <a:blip r:embed="rId24"/>
        </a:buBlip>
        <a:defRPr sz="1800" kern="1200">
          <a:solidFill>
            <a:schemeClr val="tx1"/>
          </a:solidFill>
          <a:latin typeface="+mn-lt"/>
          <a:ea typeface="+mn-ea"/>
          <a:cs typeface="+mn-cs"/>
        </a:defRPr>
      </a:lvl5pPr>
      <a:lvl6pPr marL="2290763" indent="-344488" algn="l" defTabSz="914400" rtl="0" eaLnBrk="1" latinLnBrk="0" hangingPunct="1">
        <a:spcBef>
          <a:spcPct val="20000"/>
        </a:spcBef>
        <a:buSzPct val="90000"/>
        <a:buFontTx/>
        <a:buBlip>
          <a:blip r:embed="rId22"/>
        </a:buBlip>
        <a:defRPr lang="en-US" sz="1800" kern="1200" dirty="0" smtClean="0">
          <a:solidFill>
            <a:schemeClr val="tx1"/>
          </a:solidFill>
          <a:latin typeface="+mn-lt"/>
          <a:ea typeface="+mn-ea"/>
          <a:cs typeface="+mn-cs"/>
        </a:defRPr>
      </a:lvl6pPr>
      <a:lvl7pPr marL="2625725" indent="-344488" algn="l" defTabSz="914400" rtl="0" eaLnBrk="1" latinLnBrk="0" hangingPunct="1">
        <a:spcBef>
          <a:spcPct val="20000"/>
        </a:spcBef>
        <a:buSzPct val="90000"/>
        <a:buFontTx/>
        <a:buBlip>
          <a:blip r:embed="rId24"/>
        </a:buBlip>
        <a:defRPr lang="en-US" sz="1800" kern="1200" dirty="0" smtClean="0">
          <a:solidFill>
            <a:schemeClr val="tx1"/>
          </a:solidFill>
          <a:latin typeface="+mn-lt"/>
          <a:ea typeface="+mn-ea"/>
          <a:cs typeface="+mn-cs"/>
        </a:defRPr>
      </a:lvl7pPr>
      <a:lvl8pPr marL="2970213" indent="-344488" algn="l" defTabSz="914400" rtl="0" eaLnBrk="1" latinLnBrk="0" hangingPunct="1">
        <a:spcBef>
          <a:spcPct val="20000"/>
        </a:spcBef>
        <a:buSzPct val="90000"/>
        <a:buFontTx/>
        <a:buBlip>
          <a:blip r:embed="rId22"/>
        </a:buBlip>
        <a:defRPr lang="en-US" sz="1800" kern="1200" dirty="0" smtClean="0">
          <a:solidFill>
            <a:schemeClr val="tx1"/>
          </a:solidFill>
          <a:latin typeface="+mn-lt"/>
          <a:ea typeface="+mn-ea"/>
          <a:cs typeface="+mn-cs"/>
        </a:defRPr>
      </a:lvl8pPr>
      <a:lvl9pPr marL="3313113" indent="-344488" algn="l" defTabSz="914400" rtl="0" eaLnBrk="1" latinLnBrk="0" hangingPunct="1">
        <a:spcBef>
          <a:spcPct val="20000"/>
        </a:spcBef>
        <a:buSzPct val="90000"/>
        <a:buFontTx/>
        <a:buBlip>
          <a:blip r:embed="rId23"/>
        </a:buBlip>
        <a:defRPr lang="en-US" sz="1800" kern="1200" dirty="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8EA0E9D-B554-4FA0-83B2-756A856E9201}"/>
              </a:ext>
            </a:extLst>
          </p:cNvPr>
          <p:cNvSpPr txBox="1"/>
          <p:nvPr/>
        </p:nvSpPr>
        <p:spPr>
          <a:xfrm>
            <a:off x="541538" y="248575"/>
            <a:ext cx="8336132" cy="3785652"/>
          </a:xfrm>
          <a:prstGeom prst="rect">
            <a:avLst/>
          </a:prstGeom>
          <a:noFill/>
        </p:spPr>
        <p:txBody>
          <a:bodyPr wrap="square" rtlCol="0">
            <a:spAutoFit/>
          </a:bodyPr>
          <a:lstStyle/>
          <a:p>
            <a:r>
              <a:rPr lang="en-GB" sz="2400" u="sng" dirty="0"/>
              <a:t>Starter</a:t>
            </a:r>
          </a:p>
          <a:p>
            <a:endParaRPr lang="en-GB" sz="2400" u="sng" dirty="0"/>
          </a:p>
          <a:p>
            <a:r>
              <a:rPr lang="en-GB" sz="2400" dirty="0"/>
              <a:t>What is the adverbial telling us? Where, when , how, how often? </a:t>
            </a:r>
          </a:p>
          <a:p>
            <a:endParaRPr lang="en-GB" sz="2400" b="1" dirty="0"/>
          </a:p>
          <a:p>
            <a:r>
              <a:rPr lang="en-GB" sz="2400" b="1" dirty="0"/>
              <a:t>Glowing with pride, the winner received his medal.</a:t>
            </a:r>
          </a:p>
          <a:p>
            <a:endParaRPr lang="en-GB" sz="2400" b="1" dirty="0"/>
          </a:p>
          <a:p>
            <a:r>
              <a:rPr lang="en-GB" sz="2400" b="1" dirty="0"/>
              <a:t>Before long, the children were lost.</a:t>
            </a:r>
          </a:p>
          <a:p>
            <a:endParaRPr lang="en-GB" sz="2400" b="1" dirty="0"/>
          </a:p>
          <a:p>
            <a:r>
              <a:rPr lang="en-GB" sz="2400" b="1" dirty="0"/>
              <a:t>At school, Emma was told off for talking </a:t>
            </a:r>
            <a:r>
              <a:rPr lang="en-GB" sz="2400" b="1"/>
              <a:t>in assembly.</a:t>
            </a:r>
          </a:p>
          <a:p>
            <a:endParaRPr lang="en-GB" sz="2400" b="1" dirty="0"/>
          </a:p>
        </p:txBody>
      </p:sp>
    </p:spTree>
    <p:extLst>
      <p:ext uri="{BB962C8B-B14F-4D97-AF65-F5344CB8AC3E}">
        <p14:creationId xmlns:p14="http://schemas.microsoft.com/office/powerpoint/2010/main" val="26365341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9E32536-3776-4103-9114-A6C4039AE9A5}"/>
              </a:ext>
            </a:extLst>
          </p:cNvPr>
          <p:cNvSpPr txBox="1"/>
          <p:nvPr/>
        </p:nvSpPr>
        <p:spPr>
          <a:xfrm>
            <a:off x="142043" y="639192"/>
            <a:ext cx="8797770" cy="584775"/>
          </a:xfrm>
          <a:prstGeom prst="rect">
            <a:avLst/>
          </a:prstGeom>
          <a:noFill/>
        </p:spPr>
        <p:txBody>
          <a:bodyPr wrap="square" rtlCol="0">
            <a:spAutoFit/>
          </a:bodyPr>
          <a:lstStyle/>
          <a:p>
            <a:r>
              <a:rPr lang="en-GB" sz="3200" dirty="0">
                <a:latin typeface="Century Gothic" panose="020B0502020202020204" pitchFamily="34" charset="0"/>
              </a:rPr>
              <a:t>L.I. To know how authors portray characters</a:t>
            </a:r>
          </a:p>
        </p:txBody>
      </p:sp>
      <p:sp>
        <p:nvSpPr>
          <p:cNvPr id="3" name="TextBox 2">
            <a:extLst>
              <a:ext uri="{FF2B5EF4-FFF2-40B4-BE49-F238E27FC236}">
                <a16:creationId xmlns:a16="http://schemas.microsoft.com/office/drawing/2014/main" id="{8089818D-5268-4CA2-9EE9-AB36F65965F3}"/>
              </a:ext>
            </a:extLst>
          </p:cNvPr>
          <p:cNvSpPr txBox="1"/>
          <p:nvPr/>
        </p:nvSpPr>
        <p:spPr>
          <a:xfrm>
            <a:off x="204187" y="1597981"/>
            <a:ext cx="8717871" cy="4585871"/>
          </a:xfrm>
          <a:prstGeom prst="rect">
            <a:avLst/>
          </a:prstGeom>
          <a:noFill/>
        </p:spPr>
        <p:txBody>
          <a:bodyPr wrap="square" rtlCol="0">
            <a:spAutoFit/>
          </a:bodyPr>
          <a:lstStyle/>
          <a:p>
            <a:r>
              <a:rPr lang="en-GB" sz="3200" u="sng" dirty="0">
                <a:latin typeface="Century Gothic" panose="020B0502020202020204" pitchFamily="34" charset="0"/>
              </a:rPr>
              <a:t>Success Criteria</a:t>
            </a:r>
          </a:p>
          <a:p>
            <a:endParaRPr lang="en-GB" sz="3200" u="sng" dirty="0"/>
          </a:p>
          <a:p>
            <a:pPr algn="l" rtl="0" fontAlgn="base"/>
            <a:r>
              <a:rPr lang="en-GB" sz="2800" b="0" i="0" dirty="0">
                <a:solidFill>
                  <a:srgbClr val="000000"/>
                </a:solidFill>
                <a:effectLst/>
                <a:latin typeface="Century Gothic" panose="020B0502020202020204" pitchFamily="34" charset="0"/>
              </a:rPr>
              <a:t>I can identify words for character’s appearance. </a:t>
            </a:r>
            <a:endParaRPr lang="en-GB" sz="2800" b="0" i="0" dirty="0">
              <a:solidFill>
                <a:srgbClr val="000000"/>
              </a:solidFill>
              <a:effectLst/>
              <a:latin typeface="Segoe UI" panose="020B0502040204020203" pitchFamily="34" charset="0"/>
            </a:endParaRPr>
          </a:p>
          <a:p>
            <a:pPr algn="l" rtl="0" fontAlgn="base"/>
            <a:r>
              <a:rPr lang="en-GB" sz="2800" b="0" i="0" dirty="0">
                <a:solidFill>
                  <a:srgbClr val="000000"/>
                </a:solidFill>
                <a:effectLst/>
                <a:latin typeface="Century Gothic" panose="020B0502020202020204" pitchFamily="34" charset="0"/>
              </a:rPr>
              <a:t> </a:t>
            </a:r>
            <a:endParaRPr lang="en-GB" sz="2800" b="0" i="0" dirty="0">
              <a:solidFill>
                <a:srgbClr val="000000"/>
              </a:solidFill>
              <a:effectLst/>
              <a:latin typeface="Segoe UI" panose="020B0502040204020203" pitchFamily="34" charset="0"/>
            </a:endParaRPr>
          </a:p>
          <a:p>
            <a:pPr algn="l" rtl="0" fontAlgn="base"/>
            <a:r>
              <a:rPr lang="en-GB" sz="2800" b="0" i="0" dirty="0">
                <a:solidFill>
                  <a:srgbClr val="000000"/>
                </a:solidFill>
                <a:effectLst/>
                <a:latin typeface="Century Gothic" panose="020B0502020202020204" pitchFamily="34" charset="0"/>
              </a:rPr>
              <a:t>I can make inferences about a character’s feelings. </a:t>
            </a:r>
            <a:endParaRPr lang="en-GB" sz="2800" b="0" i="0" dirty="0">
              <a:solidFill>
                <a:srgbClr val="000000"/>
              </a:solidFill>
              <a:effectLst/>
              <a:latin typeface="Segoe UI" panose="020B0502040204020203" pitchFamily="34" charset="0"/>
            </a:endParaRPr>
          </a:p>
          <a:p>
            <a:pPr algn="l" rtl="0" fontAlgn="base"/>
            <a:r>
              <a:rPr lang="en-GB" sz="2800" b="0" i="0" dirty="0">
                <a:solidFill>
                  <a:srgbClr val="000000"/>
                </a:solidFill>
                <a:effectLst/>
                <a:latin typeface="Century Gothic" panose="020B0502020202020204" pitchFamily="34" charset="0"/>
              </a:rPr>
              <a:t> </a:t>
            </a:r>
            <a:endParaRPr lang="en-GB" sz="2800" b="0" i="0" dirty="0">
              <a:solidFill>
                <a:srgbClr val="000000"/>
              </a:solidFill>
              <a:effectLst/>
              <a:latin typeface="Segoe UI" panose="020B0502040204020203" pitchFamily="34" charset="0"/>
            </a:endParaRPr>
          </a:p>
          <a:p>
            <a:pPr algn="l" rtl="0" fontAlgn="base"/>
            <a:r>
              <a:rPr lang="en-GB" sz="2800" b="0" i="0" dirty="0">
                <a:solidFill>
                  <a:srgbClr val="000000"/>
                </a:solidFill>
                <a:effectLst/>
                <a:latin typeface="Century Gothic" panose="020B0502020202020204" pitchFamily="34" charset="0"/>
              </a:rPr>
              <a:t>I can make inferences about a character’s behaviour. </a:t>
            </a:r>
            <a:endParaRPr lang="en-GB" sz="2800" b="0" i="0" dirty="0">
              <a:solidFill>
                <a:srgbClr val="000000"/>
              </a:solidFill>
              <a:effectLst/>
              <a:latin typeface="Segoe UI" panose="020B0502040204020203" pitchFamily="34" charset="0"/>
            </a:endParaRPr>
          </a:p>
          <a:p>
            <a:endParaRPr lang="en-GB" sz="3200" u="sng" dirty="0"/>
          </a:p>
        </p:txBody>
      </p:sp>
    </p:spTree>
    <p:extLst>
      <p:ext uri="{BB962C8B-B14F-4D97-AF65-F5344CB8AC3E}">
        <p14:creationId xmlns:p14="http://schemas.microsoft.com/office/powerpoint/2010/main" val="18990082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1377158-5897-4ADE-83DB-0BADDDEB1248}"/>
              </a:ext>
            </a:extLst>
          </p:cNvPr>
          <p:cNvSpPr txBox="1"/>
          <p:nvPr/>
        </p:nvSpPr>
        <p:spPr>
          <a:xfrm>
            <a:off x="275208" y="542408"/>
            <a:ext cx="8762262" cy="1077218"/>
          </a:xfrm>
          <a:prstGeom prst="rect">
            <a:avLst/>
          </a:prstGeom>
          <a:noFill/>
        </p:spPr>
        <p:txBody>
          <a:bodyPr wrap="square">
            <a:spAutoFit/>
          </a:bodyPr>
          <a:lstStyle/>
          <a:p>
            <a:r>
              <a:rPr lang="en-GB" altLang="en-US" sz="3200" u="sng" dirty="0">
                <a:solidFill>
                  <a:schemeClr val="accent2"/>
                </a:solidFill>
                <a:latin typeface="Arial" panose="020B0604020202020204" pitchFamily="34" charset="0"/>
                <a:cs typeface="Arial" panose="020B0604020202020204" pitchFamily="34" charset="0"/>
              </a:rPr>
              <a:t>Characterisation</a:t>
            </a:r>
            <a:r>
              <a:rPr lang="en-GB" altLang="en-US" sz="3200" dirty="0">
                <a:solidFill>
                  <a:schemeClr val="accent2"/>
                </a:solidFill>
                <a:latin typeface="Arial" panose="020B0604020202020204" pitchFamily="34" charset="0"/>
                <a:cs typeface="Arial" panose="020B0604020202020204" pitchFamily="34" charset="0"/>
              </a:rPr>
              <a:t> is a term used to describe the way a character is developed by the author.</a:t>
            </a:r>
          </a:p>
        </p:txBody>
      </p:sp>
      <p:sp>
        <p:nvSpPr>
          <p:cNvPr id="4" name="TextBox 3">
            <a:extLst>
              <a:ext uri="{FF2B5EF4-FFF2-40B4-BE49-F238E27FC236}">
                <a16:creationId xmlns:a16="http://schemas.microsoft.com/office/drawing/2014/main" id="{00779DAE-ED9C-4817-8846-17224103534D}"/>
              </a:ext>
            </a:extLst>
          </p:cNvPr>
          <p:cNvSpPr txBox="1"/>
          <p:nvPr/>
        </p:nvSpPr>
        <p:spPr>
          <a:xfrm>
            <a:off x="426129" y="2317072"/>
            <a:ext cx="8460420" cy="2062103"/>
          </a:xfrm>
          <a:prstGeom prst="rect">
            <a:avLst/>
          </a:prstGeom>
          <a:noFill/>
        </p:spPr>
        <p:txBody>
          <a:bodyPr wrap="square" rtlCol="0">
            <a:spAutoFit/>
          </a:bodyPr>
          <a:lstStyle/>
          <a:p>
            <a:r>
              <a:rPr lang="en-GB" sz="3200" dirty="0">
                <a:latin typeface="Arial" panose="020B0604020202020204" pitchFamily="34" charset="0"/>
                <a:cs typeface="Arial" panose="020B0604020202020204" pitchFamily="34" charset="0"/>
              </a:rPr>
              <a:t>We get to know what a character is like by the way the author gives details about the character’s appearance, behaviour, thoughts and feelings.</a:t>
            </a:r>
          </a:p>
        </p:txBody>
      </p:sp>
    </p:spTree>
    <p:extLst>
      <p:ext uri="{BB962C8B-B14F-4D97-AF65-F5344CB8AC3E}">
        <p14:creationId xmlns:p14="http://schemas.microsoft.com/office/powerpoint/2010/main" val="27677620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Characters……</a:t>
            </a:r>
          </a:p>
        </p:txBody>
      </p:sp>
      <p:sp>
        <p:nvSpPr>
          <p:cNvPr id="3" name="Subtitle 2"/>
          <p:cNvSpPr>
            <a:spLocks noGrp="1"/>
          </p:cNvSpPr>
          <p:nvPr>
            <p:ph type="subTitle" idx="1"/>
          </p:nvPr>
        </p:nvSpPr>
        <p:spPr/>
        <p:txBody>
          <a:bodyPr/>
          <a:lstStyle/>
          <a:p>
            <a:r>
              <a:rPr lang="en-US" dirty="0"/>
              <a:t>Making them real</a:t>
            </a:r>
          </a:p>
          <a:p>
            <a:endParaRPr lang="en-US" dirty="0"/>
          </a:p>
        </p:txBody>
      </p:sp>
      <p:pic>
        <p:nvPicPr>
          <p:cNvPr id="4" name="Picture 3"/>
          <p:cNvPicPr>
            <a:picLocks noChangeAspect="1"/>
          </p:cNvPicPr>
          <p:nvPr/>
        </p:nvPicPr>
        <p:blipFill>
          <a:blip r:embed="rId2"/>
          <a:stretch>
            <a:fillRect/>
          </a:stretch>
        </p:blipFill>
        <p:spPr>
          <a:xfrm rot="1449560">
            <a:off x="4892986" y="787941"/>
            <a:ext cx="2709324" cy="3576665"/>
          </a:xfrm>
          <a:prstGeom prst="rect">
            <a:avLst/>
          </a:prstGeom>
        </p:spPr>
      </p:pic>
      <p:sp>
        <p:nvSpPr>
          <p:cNvPr id="5" name="TextBox 4">
            <a:extLst>
              <a:ext uri="{FF2B5EF4-FFF2-40B4-BE49-F238E27FC236}">
                <a16:creationId xmlns:a16="http://schemas.microsoft.com/office/drawing/2014/main" id="{97E6EFF5-4F70-4975-8DD3-0D9927DB71B1}"/>
              </a:ext>
            </a:extLst>
          </p:cNvPr>
          <p:cNvSpPr txBox="1"/>
          <p:nvPr/>
        </p:nvSpPr>
        <p:spPr>
          <a:xfrm>
            <a:off x="745724" y="390149"/>
            <a:ext cx="4092606" cy="2062103"/>
          </a:xfrm>
          <a:prstGeom prst="rect">
            <a:avLst/>
          </a:prstGeom>
          <a:noFill/>
        </p:spPr>
        <p:txBody>
          <a:bodyPr wrap="square" rtlCol="0">
            <a:spAutoFit/>
          </a:bodyPr>
          <a:lstStyle/>
          <a:p>
            <a:r>
              <a:rPr lang="en-GB" sz="3200" dirty="0"/>
              <a:t>Let’s read the following extracts and work out how the author portrays the characters.</a:t>
            </a:r>
          </a:p>
        </p:txBody>
      </p:sp>
    </p:spTree>
    <p:extLst>
      <p:ext uri="{BB962C8B-B14F-4D97-AF65-F5344CB8AC3E}">
        <p14:creationId xmlns:p14="http://schemas.microsoft.com/office/powerpoint/2010/main" val="2329457613"/>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a:t>Harry Potter- J K Rowling</a:t>
            </a:r>
          </a:p>
        </p:txBody>
      </p:sp>
      <p:sp>
        <p:nvSpPr>
          <p:cNvPr id="8" name="Content Placeholder 7"/>
          <p:cNvSpPr>
            <a:spLocks noGrp="1"/>
          </p:cNvSpPr>
          <p:nvPr>
            <p:ph sz="half" idx="1"/>
          </p:nvPr>
        </p:nvSpPr>
        <p:spPr>
          <a:xfrm>
            <a:off x="914400" y="1466153"/>
            <a:ext cx="7315200" cy="2894951"/>
          </a:xfrm>
        </p:spPr>
        <p:txBody>
          <a:bodyPr>
            <a:normAutofit/>
          </a:bodyPr>
          <a:lstStyle/>
          <a:p>
            <a:pPr marL="0" indent="0">
              <a:buNone/>
            </a:pPr>
            <a:r>
              <a:rPr lang="en-US" b="1" dirty="0"/>
              <a:t>Harry had always been small and skinny for his age… Harry had a thin face, knobbly knees, black hair and bright green eyes. He wore round glasses held together with a lot of cellotape because of all the times Dudley had punched him in the nose. The only thing Harry liked about his appearance was a very thin scar on his forehead which was shaped like a bolt of lightning.</a:t>
            </a:r>
            <a:endParaRPr lang="en-GB" dirty="0"/>
          </a:p>
          <a:p>
            <a:endParaRPr lang="en-US" dirty="0"/>
          </a:p>
        </p:txBody>
      </p:sp>
      <p:sp>
        <p:nvSpPr>
          <p:cNvPr id="9" name="Content Placeholder 8"/>
          <p:cNvSpPr>
            <a:spLocks noGrp="1"/>
          </p:cNvSpPr>
          <p:nvPr>
            <p:ph sz="half" idx="13"/>
          </p:nvPr>
        </p:nvSpPr>
        <p:spPr>
          <a:xfrm>
            <a:off x="914400" y="4258380"/>
            <a:ext cx="7315200" cy="1532820"/>
          </a:xfrm>
        </p:spPr>
        <p:txBody>
          <a:bodyPr>
            <a:normAutofit/>
          </a:bodyPr>
          <a:lstStyle/>
          <a:p>
            <a:r>
              <a:rPr lang="en-US" i="1" dirty="0"/>
              <a:t>Can you tell me what information we learn about Harry from this description? </a:t>
            </a:r>
          </a:p>
          <a:p>
            <a:r>
              <a:rPr lang="en-US" i="1" dirty="0"/>
              <a:t>Is there much left for us to work out?</a:t>
            </a:r>
          </a:p>
        </p:txBody>
      </p:sp>
    </p:spTree>
    <p:extLst>
      <p:ext uri="{BB962C8B-B14F-4D97-AF65-F5344CB8AC3E}">
        <p14:creationId xmlns:p14="http://schemas.microsoft.com/office/powerpoint/2010/main" val="192616463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xmlns:p14="http://schemas.microsoft.com/office/powerpoint/2010/main" spd="slow">
        <p:checker/>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Jo- Bleak House  </a:t>
            </a:r>
            <a:br>
              <a:rPr lang="en-US" dirty="0"/>
            </a:br>
            <a:r>
              <a:rPr lang="en-US" dirty="0"/>
              <a:t>Charles Dickens</a:t>
            </a:r>
          </a:p>
        </p:txBody>
      </p:sp>
      <p:sp>
        <p:nvSpPr>
          <p:cNvPr id="3" name="Content Placeholder 2"/>
          <p:cNvSpPr>
            <a:spLocks noGrp="1"/>
          </p:cNvSpPr>
          <p:nvPr>
            <p:ph idx="1"/>
          </p:nvPr>
        </p:nvSpPr>
        <p:spPr>
          <a:xfrm>
            <a:off x="326822" y="1735137"/>
            <a:ext cx="8478684" cy="4773835"/>
          </a:xfrm>
        </p:spPr>
        <p:txBody>
          <a:bodyPr>
            <a:normAutofit/>
          </a:bodyPr>
          <a:lstStyle/>
          <a:p>
            <a:r>
              <a:rPr lang="en-US" dirty="0"/>
              <a:t>Jo sweeps his crossing all day long, and if he is asked a question he replies that he "don't know </a:t>
            </a:r>
            <a:r>
              <a:rPr lang="en-US" dirty="0" err="1"/>
              <a:t>nothink</a:t>
            </a:r>
            <a:r>
              <a:rPr lang="en-US" dirty="0"/>
              <a:t>." He knows that it's hard to keep the mud off the crossing in dirty weather, and harder still to live by doing it. Nobody taught him that much—he found it out.</a:t>
            </a:r>
            <a:endParaRPr lang="en-GB" dirty="0"/>
          </a:p>
          <a:p>
            <a:r>
              <a:rPr lang="en-US" dirty="0"/>
              <a:t>Indeed, everything poor Jo knows he has had to find out for himself, for no one has even taken the trouble to tell him his real name.</a:t>
            </a:r>
            <a:endParaRPr lang="en-GB" dirty="0"/>
          </a:p>
          <a:p>
            <a:endParaRPr lang="en-US" dirty="0"/>
          </a:p>
        </p:txBody>
      </p:sp>
    </p:spTree>
    <p:extLst>
      <p:ext uri="{BB962C8B-B14F-4D97-AF65-F5344CB8AC3E}">
        <p14:creationId xmlns:p14="http://schemas.microsoft.com/office/powerpoint/2010/main" val="4242885142"/>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xmlns:p14="http://schemas.microsoft.com/office/powerpoint/2010/mai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4400" y="504282"/>
            <a:ext cx="7313613" cy="5286918"/>
          </a:xfrm>
        </p:spPr>
        <p:txBody>
          <a:bodyPr>
            <a:normAutofit/>
          </a:bodyPr>
          <a:lstStyle/>
          <a:p>
            <a:r>
              <a:rPr lang="en-US" dirty="0"/>
              <a:t>It must be a strange state to be like Jo, not to know the feeling of a whole suit of clothes—to wear even in summer the same queer remnant of a fur cap; to be always dirty and ragged; to shuffle through the streets, unfamiliar with the shapes, and in utter darkness as to the meaning, of those mysterious symbols so abundant over the doors and at corners of the streets, and on the doors and in the windows. To see people read, and to see people write, and to see the postman deliver letters, and not to have the least idea of all that language,—to be to all of it stone blind and dumb.</a:t>
            </a:r>
          </a:p>
          <a:p>
            <a:r>
              <a:rPr lang="en-US" sz="4400" b="1" dirty="0"/>
              <a:t>What do you know about Jo?</a:t>
            </a:r>
            <a:endParaRPr lang="en-GB" sz="4400" b="1" dirty="0"/>
          </a:p>
          <a:p>
            <a:endParaRPr lang="en-US" dirty="0"/>
          </a:p>
        </p:txBody>
      </p:sp>
    </p:spTree>
    <p:extLst>
      <p:ext uri="{BB962C8B-B14F-4D97-AF65-F5344CB8AC3E}">
        <p14:creationId xmlns:p14="http://schemas.microsoft.com/office/powerpoint/2010/main" val="545788836"/>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xmlns:p14="http://schemas.microsoft.com/office/powerpoint/2010/mai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dirty="0" err="1"/>
              <a:t>Mrs.Pratchett</a:t>
            </a:r>
            <a:r>
              <a:rPr lang="en-US" dirty="0"/>
              <a:t>- Boy Roald Dahl</a:t>
            </a:r>
          </a:p>
        </p:txBody>
      </p:sp>
      <p:sp>
        <p:nvSpPr>
          <p:cNvPr id="11" name="Content Placeholder 10"/>
          <p:cNvSpPr>
            <a:spLocks noGrp="1"/>
          </p:cNvSpPr>
          <p:nvPr>
            <p:ph sz="half" idx="1"/>
          </p:nvPr>
        </p:nvSpPr>
        <p:spPr>
          <a:xfrm>
            <a:off x="205431" y="1371600"/>
            <a:ext cx="6573781" cy="5137372"/>
          </a:xfrm>
        </p:spPr>
        <p:txBody>
          <a:bodyPr>
            <a:normAutofit fontScale="92500" lnSpcReduction="20000"/>
          </a:bodyPr>
          <a:lstStyle/>
          <a:p>
            <a:r>
              <a:rPr lang="en-US" i="1" dirty="0"/>
              <a:t>Her name was Mrs. Pratchett.  She was a small skinny old hag with a moustache on her upper lip and a mouth as sour as a green gooseberry.  She never smiled.  She never welcomed us when we went in.  By far the most loathsome thing about Mrs. Pratchett was the filth that clung about her.  Her apron was grey and greasy.  Her blouse had bits of breakfast all over it, toast crumbs and tea stains and splotches of dried egg yolk.  It was her hands , however, that disturbed us most.  They were disgusting.  They were black with dirt and grime.  They looked as though they had been putting lumps of coal on the fire all day long.  The mere sight of her grimy right hand with its black fingernails digging an ounce of Chocolate Fudge out of the jar would have caused a starving tramp to go running from the shop.</a:t>
            </a:r>
            <a:endParaRPr lang="en-GB" dirty="0"/>
          </a:p>
          <a:p>
            <a:endParaRPr lang="en-US" dirty="0"/>
          </a:p>
        </p:txBody>
      </p:sp>
      <p:sp>
        <p:nvSpPr>
          <p:cNvPr id="12" name="Content Placeholder 11"/>
          <p:cNvSpPr>
            <a:spLocks noGrp="1"/>
          </p:cNvSpPr>
          <p:nvPr>
            <p:ph sz="half" idx="2"/>
          </p:nvPr>
        </p:nvSpPr>
        <p:spPr>
          <a:xfrm>
            <a:off x="6779212" y="1735139"/>
            <a:ext cx="2116804" cy="4056062"/>
          </a:xfrm>
        </p:spPr>
        <p:txBody>
          <a:bodyPr>
            <a:normAutofit fontScale="92500" lnSpcReduction="20000"/>
          </a:bodyPr>
          <a:lstStyle/>
          <a:p>
            <a:r>
              <a:rPr lang="en-US" dirty="0"/>
              <a:t>Describe Mrs. Pratchett in 3 words.</a:t>
            </a:r>
          </a:p>
          <a:p>
            <a:r>
              <a:rPr lang="en-US" dirty="0"/>
              <a:t>What does she do for a living?</a:t>
            </a:r>
          </a:p>
          <a:p>
            <a:r>
              <a:rPr lang="en-US" dirty="0"/>
              <a:t>How do you think she would speak or move?</a:t>
            </a:r>
          </a:p>
          <a:p>
            <a:r>
              <a:rPr lang="en-US" dirty="0"/>
              <a:t>Give an example.</a:t>
            </a:r>
          </a:p>
        </p:txBody>
      </p:sp>
      <p:sp>
        <p:nvSpPr>
          <p:cNvPr id="2" name="TextBox 1">
            <a:extLst>
              <a:ext uri="{FF2B5EF4-FFF2-40B4-BE49-F238E27FC236}">
                <a16:creationId xmlns:a16="http://schemas.microsoft.com/office/drawing/2014/main" id="{25C79933-9422-4E35-9750-154BA3443C4A}"/>
              </a:ext>
            </a:extLst>
          </p:cNvPr>
          <p:cNvSpPr txBox="1"/>
          <p:nvPr/>
        </p:nvSpPr>
        <p:spPr>
          <a:xfrm>
            <a:off x="914400" y="168676"/>
            <a:ext cx="6134470" cy="523220"/>
          </a:xfrm>
          <a:prstGeom prst="rect">
            <a:avLst/>
          </a:prstGeom>
          <a:noFill/>
        </p:spPr>
        <p:txBody>
          <a:bodyPr wrap="square" rtlCol="0">
            <a:spAutoFit/>
          </a:bodyPr>
          <a:lstStyle/>
          <a:p>
            <a:r>
              <a:rPr lang="en-GB" sz="2800" u="sng" dirty="0"/>
              <a:t>Activity - highlight the simile</a:t>
            </a:r>
          </a:p>
        </p:txBody>
      </p:sp>
    </p:spTree>
    <p:extLst>
      <p:ext uri="{BB962C8B-B14F-4D97-AF65-F5344CB8AC3E}">
        <p14:creationId xmlns:p14="http://schemas.microsoft.com/office/powerpoint/2010/main" val="408022803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xmlns:p14="http://schemas.microsoft.com/office/powerpoint/2010/mai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914400" y="727363"/>
            <a:ext cx="7313613" cy="868362"/>
          </a:xfrm>
        </p:spPr>
        <p:txBody>
          <a:bodyPr/>
          <a:lstStyle/>
          <a:p>
            <a:r>
              <a:rPr lang="en-US" i="1" dirty="0"/>
              <a:t>Calpurnia-To Kill a Mockingbird  Harper Lee</a:t>
            </a:r>
            <a:br>
              <a:rPr lang="en-GB" dirty="0"/>
            </a:br>
            <a:endParaRPr lang="en-US" dirty="0"/>
          </a:p>
        </p:txBody>
      </p:sp>
      <p:sp>
        <p:nvSpPr>
          <p:cNvPr id="8" name="Content Placeholder 7"/>
          <p:cNvSpPr>
            <a:spLocks noGrp="1"/>
          </p:cNvSpPr>
          <p:nvPr>
            <p:ph idx="1"/>
          </p:nvPr>
        </p:nvSpPr>
        <p:spPr/>
        <p:txBody>
          <a:bodyPr>
            <a:normAutofit lnSpcReduction="10000"/>
          </a:bodyPr>
          <a:lstStyle/>
          <a:p>
            <a:pPr marL="0" indent="0">
              <a:buNone/>
            </a:pPr>
            <a:r>
              <a:rPr lang="en-US" i="1" dirty="0"/>
              <a:t>She was all angles and bones; she was nearsighted; she squinted; her hand was wide as a bed slat and twice as hard. She was always ordering me out of the kitchen, asking me why I couldn't behave as well as </a:t>
            </a:r>
            <a:r>
              <a:rPr lang="en-US" i="1" dirty="0" err="1"/>
              <a:t>Jem</a:t>
            </a:r>
            <a:r>
              <a:rPr lang="en-US" i="1" dirty="0"/>
              <a:t> when she knew he was older, and calling me home when I wasn't ready to come. Our battles were epic and one-sided. Calpurnia always won, mainly because Atticus always took her side. She had been with us ever since </a:t>
            </a:r>
            <a:r>
              <a:rPr lang="en-US" i="1" dirty="0" err="1"/>
              <a:t>Jem</a:t>
            </a:r>
            <a:r>
              <a:rPr lang="en-US" i="1" dirty="0"/>
              <a:t> was born, and I had felt her tyrannical presence as long as I could remember. </a:t>
            </a:r>
          </a:p>
          <a:p>
            <a:pPr marL="0" indent="0">
              <a:buNone/>
            </a:pPr>
            <a:r>
              <a:rPr lang="en-GB" dirty="0"/>
              <a:t>How has the author portrayed the character? Give an example of her behaviour which would cause the writer to ‘feel her tyrannical presence’? Highlight the simile.</a:t>
            </a:r>
          </a:p>
          <a:p>
            <a:endParaRPr lang="en-US" dirty="0"/>
          </a:p>
        </p:txBody>
      </p:sp>
    </p:spTree>
    <p:extLst>
      <p:ext uri="{BB962C8B-B14F-4D97-AF65-F5344CB8AC3E}">
        <p14:creationId xmlns:p14="http://schemas.microsoft.com/office/powerpoint/2010/main" val="3618847186"/>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97CFCE6-90FC-46EE-9BA1-97866D250E25}"/>
              </a:ext>
            </a:extLst>
          </p:cNvPr>
          <p:cNvSpPr txBox="1"/>
          <p:nvPr/>
        </p:nvSpPr>
        <p:spPr>
          <a:xfrm>
            <a:off x="710214" y="1421219"/>
            <a:ext cx="7093258" cy="2862322"/>
          </a:xfrm>
          <a:prstGeom prst="rect">
            <a:avLst/>
          </a:prstGeom>
          <a:noFill/>
        </p:spPr>
        <p:txBody>
          <a:bodyPr wrap="square">
            <a:spAutoFit/>
          </a:bodyPr>
          <a:lstStyle/>
          <a:p>
            <a:r>
              <a:rPr lang="en-GB" sz="2000" dirty="0"/>
              <a:t>From The Black Cauldron by Lloyd Alexander (Henry Holt, 1965) </a:t>
            </a:r>
          </a:p>
          <a:p>
            <a:endParaRPr lang="en-GB" sz="2000" dirty="0"/>
          </a:p>
          <a:p>
            <a:r>
              <a:rPr lang="en-GB" sz="2000" dirty="0"/>
              <a:t>A bellow of laughter resounded beyond the chamber, and in another moment a giant, redheaded warrior rolled in at the side of </a:t>
            </a:r>
            <a:r>
              <a:rPr lang="en-GB" sz="2000" dirty="0" err="1"/>
              <a:t>Adaon</a:t>
            </a:r>
            <a:r>
              <a:rPr lang="en-GB" sz="2000" dirty="0"/>
              <a:t>. He towered above all in the chamber and his beard flamed around a face so scarred with old wounds it was impossible to tell where one began and another ended. His nose had been battered to his cheekbones; his heavy forehead was nearly lost in a fierce tangle of eyebrows; and his neck seemed as thick as </a:t>
            </a:r>
            <a:r>
              <a:rPr lang="en-GB" sz="2000" dirty="0" err="1"/>
              <a:t>Taran’s</a:t>
            </a:r>
            <a:r>
              <a:rPr lang="en-GB" sz="2000" dirty="0"/>
              <a:t> waist. </a:t>
            </a:r>
          </a:p>
        </p:txBody>
      </p:sp>
      <p:sp>
        <p:nvSpPr>
          <p:cNvPr id="4" name="TextBox 3">
            <a:extLst>
              <a:ext uri="{FF2B5EF4-FFF2-40B4-BE49-F238E27FC236}">
                <a16:creationId xmlns:a16="http://schemas.microsoft.com/office/drawing/2014/main" id="{AC3B94BD-377E-4197-8DC0-222777046ABB}"/>
              </a:ext>
            </a:extLst>
          </p:cNvPr>
          <p:cNvSpPr txBox="1"/>
          <p:nvPr/>
        </p:nvSpPr>
        <p:spPr>
          <a:xfrm>
            <a:off x="781235" y="4927106"/>
            <a:ext cx="6729274" cy="1200329"/>
          </a:xfrm>
          <a:prstGeom prst="rect">
            <a:avLst/>
          </a:prstGeom>
          <a:noFill/>
        </p:spPr>
        <p:txBody>
          <a:bodyPr wrap="square" rtlCol="0">
            <a:spAutoFit/>
          </a:bodyPr>
          <a:lstStyle/>
          <a:p>
            <a:r>
              <a:rPr lang="en-GB" sz="2400" dirty="0"/>
              <a:t>What words tell us that the warrior is loud? Why has the author used the word ‘flamed’? Draw the warriors face and label using the words from the text.</a:t>
            </a:r>
          </a:p>
        </p:txBody>
      </p:sp>
    </p:spTree>
    <p:extLst>
      <p:ext uri="{BB962C8B-B14F-4D97-AF65-F5344CB8AC3E}">
        <p14:creationId xmlns:p14="http://schemas.microsoft.com/office/powerpoint/2010/main" val="24208953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9860BDF-31FD-4384-B054-64E163AB220E}"/>
              </a:ext>
            </a:extLst>
          </p:cNvPr>
          <p:cNvSpPr txBox="1"/>
          <p:nvPr/>
        </p:nvSpPr>
        <p:spPr>
          <a:xfrm>
            <a:off x="1385409" y="1012412"/>
            <a:ext cx="6671569" cy="2246769"/>
          </a:xfrm>
          <a:prstGeom prst="rect">
            <a:avLst/>
          </a:prstGeom>
          <a:noFill/>
        </p:spPr>
        <p:txBody>
          <a:bodyPr wrap="square">
            <a:spAutoFit/>
          </a:bodyPr>
          <a:lstStyle/>
          <a:p>
            <a:r>
              <a:rPr lang="en-GB" altLang="en-US" sz="2800" b="1" dirty="0">
                <a:solidFill>
                  <a:srgbClr val="000066"/>
                </a:solidFill>
              </a:rPr>
              <a:t>Mary fought back tears, her bottom lip hung  down and she shrugged her shoulders . It seemed to her as if the whole world was against her.  She had done her best  but failed the driving test.</a:t>
            </a:r>
            <a:endParaRPr lang="en-GB" altLang="en-US" sz="2800" dirty="0">
              <a:solidFill>
                <a:srgbClr val="000066"/>
              </a:solidFill>
            </a:endParaRPr>
          </a:p>
        </p:txBody>
      </p:sp>
      <p:sp>
        <p:nvSpPr>
          <p:cNvPr id="4" name="TextBox 3">
            <a:extLst>
              <a:ext uri="{FF2B5EF4-FFF2-40B4-BE49-F238E27FC236}">
                <a16:creationId xmlns:a16="http://schemas.microsoft.com/office/drawing/2014/main" id="{109E18AD-948A-4EF3-A02C-3AF65B39E994}"/>
              </a:ext>
            </a:extLst>
          </p:cNvPr>
          <p:cNvSpPr txBox="1"/>
          <p:nvPr/>
        </p:nvSpPr>
        <p:spPr>
          <a:xfrm>
            <a:off x="550417" y="443883"/>
            <a:ext cx="7838982" cy="523220"/>
          </a:xfrm>
          <a:prstGeom prst="rect">
            <a:avLst/>
          </a:prstGeom>
          <a:noFill/>
        </p:spPr>
        <p:txBody>
          <a:bodyPr wrap="square" rtlCol="0">
            <a:spAutoFit/>
          </a:bodyPr>
          <a:lstStyle/>
          <a:p>
            <a:r>
              <a:rPr lang="en-GB" sz="2800" dirty="0"/>
              <a:t>Authors give details to </a:t>
            </a:r>
            <a:r>
              <a:rPr lang="en-GB" sz="2800" dirty="0">
                <a:solidFill>
                  <a:srgbClr val="FF0000"/>
                </a:solidFill>
              </a:rPr>
              <a:t>show</a:t>
            </a:r>
            <a:r>
              <a:rPr lang="en-GB" sz="2800" dirty="0"/>
              <a:t> how a character is feeling.</a:t>
            </a:r>
          </a:p>
        </p:txBody>
      </p:sp>
      <p:sp>
        <p:nvSpPr>
          <p:cNvPr id="5" name="TextBox 4">
            <a:extLst>
              <a:ext uri="{FF2B5EF4-FFF2-40B4-BE49-F238E27FC236}">
                <a16:creationId xmlns:a16="http://schemas.microsoft.com/office/drawing/2014/main" id="{F614643B-BCEE-427E-A4C5-AE5F349303C1}"/>
              </a:ext>
            </a:extLst>
          </p:cNvPr>
          <p:cNvSpPr txBox="1"/>
          <p:nvPr/>
        </p:nvSpPr>
        <p:spPr>
          <a:xfrm>
            <a:off x="213065" y="3339014"/>
            <a:ext cx="8176334" cy="954107"/>
          </a:xfrm>
          <a:prstGeom prst="rect">
            <a:avLst/>
          </a:prstGeom>
          <a:noFill/>
        </p:spPr>
        <p:txBody>
          <a:bodyPr wrap="square" rtlCol="0">
            <a:spAutoFit/>
          </a:bodyPr>
          <a:lstStyle/>
          <a:p>
            <a:r>
              <a:rPr lang="en-GB" sz="2800" dirty="0"/>
              <a:t>We know how Mary is feeling without the author telling us that she is upset. This is showing us, not telling us.</a:t>
            </a:r>
          </a:p>
        </p:txBody>
      </p:sp>
      <p:sp>
        <p:nvSpPr>
          <p:cNvPr id="6" name="TextBox 5">
            <a:extLst>
              <a:ext uri="{FF2B5EF4-FFF2-40B4-BE49-F238E27FC236}">
                <a16:creationId xmlns:a16="http://schemas.microsoft.com/office/drawing/2014/main" id="{F878DC60-5D5A-4898-9AD4-0A3CF02913C9}"/>
              </a:ext>
            </a:extLst>
          </p:cNvPr>
          <p:cNvSpPr txBox="1"/>
          <p:nvPr/>
        </p:nvSpPr>
        <p:spPr>
          <a:xfrm>
            <a:off x="365465" y="4802054"/>
            <a:ext cx="8176334" cy="1384995"/>
          </a:xfrm>
          <a:prstGeom prst="rect">
            <a:avLst/>
          </a:prstGeom>
          <a:noFill/>
        </p:spPr>
        <p:txBody>
          <a:bodyPr wrap="square" rtlCol="0">
            <a:spAutoFit/>
          </a:bodyPr>
          <a:lstStyle/>
          <a:p>
            <a:r>
              <a:rPr lang="en-GB" sz="2800" b="1" dirty="0"/>
              <a:t>Read the example text and underline the powerful lines where the author has shown but not told us what the character is like. </a:t>
            </a:r>
          </a:p>
        </p:txBody>
      </p:sp>
    </p:spTree>
    <p:extLst>
      <p:ext uri="{BB962C8B-B14F-4D97-AF65-F5344CB8AC3E}">
        <p14:creationId xmlns:p14="http://schemas.microsoft.com/office/powerpoint/2010/main" val="2817863360"/>
      </p:ext>
    </p:extLst>
  </p:cSld>
  <p:clrMapOvr>
    <a:masterClrMapping/>
  </p:clrMapOvr>
</p:sld>
</file>

<file path=ppt/theme/_rels/them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image" Target="../media/image1.jpeg"/><Relationship Id="rId5" Type="http://schemas.openxmlformats.org/officeDocument/2006/relationships/image" Target="../media/image5.jpeg"/><Relationship Id="rId4" Type="http://schemas.openxmlformats.org/officeDocument/2006/relationships/image" Target="../media/image4.jpeg"/></Relationships>
</file>

<file path=ppt/theme/theme1.xml><?xml version="1.0" encoding="utf-8"?>
<a:theme xmlns:a="http://schemas.openxmlformats.org/drawingml/2006/main" name="Inkwell">
  <a:themeElements>
    <a:clrScheme name="Inkwell">
      <a:dk1>
        <a:sysClr val="windowText" lastClr="000000"/>
      </a:dk1>
      <a:lt1>
        <a:sysClr val="window" lastClr="FFFFFF"/>
      </a:lt1>
      <a:dk2>
        <a:srgbClr val="584D2E"/>
      </a:dk2>
      <a:lt2>
        <a:srgbClr val="EFE7C3"/>
      </a:lt2>
      <a:accent1>
        <a:srgbClr val="860908"/>
      </a:accent1>
      <a:accent2>
        <a:srgbClr val="4A0505"/>
      </a:accent2>
      <a:accent3>
        <a:srgbClr val="7A500A"/>
      </a:accent3>
      <a:accent4>
        <a:srgbClr val="C47810"/>
      </a:accent4>
      <a:accent5>
        <a:srgbClr val="827752"/>
      </a:accent5>
      <a:accent6>
        <a:srgbClr val="B5BB83"/>
      </a:accent6>
      <a:hlink>
        <a:srgbClr val="C47810"/>
      </a:hlink>
      <a:folHlink>
        <a:srgbClr val="F0A43A"/>
      </a:folHlink>
    </a:clrScheme>
    <a:fontScheme name="Inkwell">
      <a:majorFont>
        <a:latin typeface="Goudy Old Style"/>
        <a:ea typeface=""/>
        <a:cs typeface=""/>
        <a:font script="Jpan" typeface="ＭＳ 明朝"/>
        <a:font script="Hans" typeface="宋体"/>
        <a:font script="Hant" typeface="新細明體"/>
      </a:majorFont>
      <a:minorFont>
        <a:latin typeface="Goudy Old Style"/>
        <a:ea typeface=""/>
        <a:cs typeface=""/>
        <a:font script="Jpan" typeface="ＭＳ 明朝"/>
        <a:font script="Hans" typeface="宋体"/>
        <a:font script="Hant" typeface="新細明體"/>
      </a:minorFont>
    </a:fontScheme>
    <a:fmtScheme name="Inkwell">
      <a:fillStyleLst>
        <a:solidFill>
          <a:schemeClr val="phClr"/>
        </a:solidFill>
        <a:blipFill rotWithShape="1">
          <a:blip xmlns:r="http://schemas.openxmlformats.org/officeDocument/2006/relationships" r:embed="rId1">
            <a:duotone>
              <a:schemeClr val="phClr">
                <a:shade val="30000"/>
              </a:schemeClr>
              <a:schemeClr val="phClr">
                <a:alpha val="10000"/>
                <a:satMod val="120000"/>
              </a:schemeClr>
            </a:duotone>
          </a:blip>
          <a:stretch/>
        </a:blipFill>
        <a:blipFill rotWithShape="1">
          <a:blip xmlns:r="http://schemas.openxmlformats.org/officeDocument/2006/relationships" r:embed="rId2">
            <a:duotone>
              <a:schemeClr val="phClr">
                <a:shade val="30000"/>
                <a:satMod val="150000"/>
              </a:schemeClr>
              <a:schemeClr val="phClr">
                <a:alpha val="10000"/>
                <a:satMod val="120000"/>
              </a:schemeClr>
            </a:duotone>
          </a:blip>
          <a:stretch/>
        </a:blipFill>
      </a:fillStyleLst>
      <a:lnStyleLst>
        <a:ln w="12700" cap="flat" cmpd="sng" algn="ctr">
          <a:solidFill>
            <a:schemeClr val="phClr">
              <a:shade val="95000"/>
              <a:satMod val="105000"/>
            </a:scheme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101600" dist="38100" dir="5400000" rotWithShape="0">
              <a:srgbClr val="000000">
                <a:alpha val="75000"/>
              </a:srgbClr>
            </a:outerShdw>
          </a:effectLst>
        </a:effectStyle>
        <a:effectStyle>
          <a:effectLst>
            <a:outerShdw blurRad="38100" dist="25400" dir="5400000" rotWithShape="0">
              <a:srgbClr val="000000">
                <a:alpha val="75000"/>
              </a:srgbClr>
            </a:outerShdw>
            <a:softEdge rad="25400"/>
          </a:effectLst>
        </a:effectStyle>
      </a:effectStyleLst>
      <a:bgFillStyleLst>
        <a:blipFill rotWithShape="1">
          <a:blip xmlns:r="http://schemas.openxmlformats.org/officeDocument/2006/relationships" r:embed="rId3"/>
          <a:stretch/>
        </a:blipFill>
        <a:blipFill rotWithShape="1">
          <a:blip xmlns:r="http://schemas.openxmlformats.org/officeDocument/2006/relationships" r:embed="rId4"/>
          <a:stretch/>
        </a:blipFill>
        <a:blipFill rotWithShape="1">
          <a:blip xmlns:r="http://schemas.openxmlformats.org/officeDocument/2006/relationships" r:embed="rId5"/>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8E68B9EAC81D3349B56385EF90FB5E66" ma:contentTypeVersion="12" ma:contentTypeDescription="Create a new document." ma:contentTypeScope="" ma:versionID="2c72d70f2caa714d558029ebad66fd6b">
  <xsd:schema xmlns:xsd="http://www.w3.org/2001/XMLSchema" xmlns:xs="http://www.w3.org/2001/XMLSchema" xmlns:p="http://schemas.microsoft.com/office/2006/metadata/properties" xmlns:ns2="b561d3cc-3f8f-4588-a568-be861ce13085" xmlns:ns3="a0c7fa71-570b-4d2e-a005-0d34dc952117" targetNamespace="http://schemas.microsoft.com/office/2006/metadata/properties" ma:root="true" ma:fieldsID="775956551143bf9afb77fecf082ebabe" ns2:_="" ns3:_="">
    <xsd:import namespace="b561d3cc-3f8f-4588-a568-be861ce13085"/>
    <xsd:import namespace="a0c7fa71-570b-4d2e-a005-0d34dc95211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OCR" minOccurs="0"/>
                <xsd:element ref="ns3:SharedWithUsers" minOccurs="0"/>
                <xsd:element ref="ns3:SharedWithDetails"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561d3cc-3f8f-4588-a568-be861ce1308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0c7fa71-570b-4d2e-a005-0d34dc952117"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4552C0B-8A38-46D8-A5AB-EEF1A3AC6C91}">
  <ds:schemaRefs>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schemas.openxmlformats.org/package/2006/metadata/core-properties"/>
    <ds:schemaRef ds:uri="http://purl.org/dc/terms/"/>
    <ds:schemaRef ds:uri="a0c7fa71-570b-4d2e-a005-0d34dc952117"/>
    <ds:schemaRef ds:uri="b561d3cc-3f8f-4588-a568-be861ce13085"/>
    <ds:schemaRef ds:uri="http://www.w3.org/XML/1998/namespace"/>
    <ds:schemaRef ds:uri="http://purl.org/dc/dcmitype/"/>
  </ds:schemaRefs>
</ds:datastoreItem>
</file>

<file path=customXml/itemProps2.xml><?xml version="1.0" encoding="utf-8"?>
<ds:datastoreItem xmlns:ds="http://schemas.openxmlformats.org/officeDocument/2006/customXml" ds:itemID="{64169262-4649-4286-80DF-023D84EE634A}">
  <ds:schemaRefs>
    <ds:schemaRef ds:uri="http://schemas.microsoft.com/sharepoint/v3/contenttype/forms"/>
  </ds:schemaRefs>
</ds:datastoreItem>
</file>

<file path=customXml/itemProps3.xml><?xml version="1.0" encoding="utf-8"?>
<ds:datastoreItem xmlns:ds="http://schemas.openxmlformats.org/officeDocument/2006/customXml" ds:itemID="{C3D01E8F-9711-4E56-9CC9-E38E9CA3A1E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561d3cc-3f8f-4588-a568-be861ce13085"/>
    <ds:schemaRef ds:uri="a0c7fa71-570b-4d2e-a005-0d34dc95211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Inkwell.thmx</Template>
  <TotalTime>138</TotalTime>
  <Words>1126</Words>
  <Application>Microsoft Office PowerPoint</Application>
  <PresentationFormat>On-screen Show (4:3)</PresentationFormat>
  <Paragraphs>59</Paragraphs>
  <Slides>11</Slides>
  <Notes>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vt:i4>
      </vt:variant>
    </vt:vector>
  </HeadingPairs>
  <TitlesOfParts>
    <vt:vector size="19" baseType="lpstr">
      <vt:lpstr>Arial</vt:lpstr>
      <vt:lpstr>Calibri</vt:lpstr>
      <vt:lpstr>Century Gothic</vt:lpstr>
      <vt:lpstr>Goudy Old Style</vt:lpstr>
      <vt:lpstr>Impact</vt:lpstr>
      <vt:lpstr>Rockwell</vt:lpstr>
      <vt:lpstr>Segoe UI</vt:lpstr>
      <vt:lpstr>Inkwell</vt:lpstr>
      <vt:lpstr>PowerPoint Presentation</vt:lpstr>
      <vt:lpstr>PowerPoint Presentation</vt:lpstr>
      <vt:lpstr>PowerPoint Presentation</vt:lpstr>
      <vt:lpstr>Characters……</vt:lpstr>
      <vt:lpstr>Harry Potter- J K Rowling</vt:lpstr>
      <vt:lpstr>Jo- Bleak House   Charles Dickens</vt:lpstr>
      <vt:lpstr>PowerPoint Presentation</vt:lpstr>
      <vt:lpstr>Mrs.Pratchett- Boy Roald Dahl</vt:lpstr>
      <vt:lpstr>Calpurnia-To Kill a Mockingbird  Harper Lee </vt:lpstr>
      <vt:lpstr>PowerPoint Presentation</vt:lpstr>
      <vt:lpstr>PowerPoint Presentation</vt:lpstr>
    </vt:vector>
  </TitlesOfParts>
  <Company>St Francis de Sales Junior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Characters……</dc:title>
  <dc:creator>Michelle Forrest</dc:creator>
  <cp:lastModifiedBy>Tom Bell</cp:lastModifiedBy>
  <cp:revision>13</cp:revision>
  <dcterms:created xsi:type="dcterms:W3CDTF">2011-06-20T21:07:09Z</dcterms:created>
  <dcterms:modified xsi:type="dcterms:W3CDTF">2020-11-29T10:44:42Z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0x0101008E68B9EAC81D3349B56385EF90FB5E66</vt:lpwstr>
  </property>
</Properties>
</file>