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5"/>
  </p:notesMasterIdLst>
  <p:handoutMasterIdLst>
    <p:handoutMasterId r:id="rId16"/>
  </p:handoutMasterIdLst>
  <p:sldIdLst>
    <p:sldId id="258" r:id="rId2"/>
    <p:sldId id="264" r:id="rId3"/>
    <p:sldId id="268" r:id="rId4"/>
    <p:sldId id="270" r:id="rId5"/>
    <p:sldId id="272" r:id="rId6"/>
    <p:sldId id="274" r:id="rId7"/>
    <p:sldId id="276" r:id="rId8"/>
    <p:sldId id="278" r:id="rId9"/>
    <p:sldId id="280" r:id="rId10"/>
    <p:sldId id="282" r:id="rId11"/>
    <p:sldId id="284" r:id="rId12"/>
    <p:sldId id="285" r:id="rId13"/>
    <p:sldId id="267" r:id="rId14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7"/>
      <p:bold r:id="rId18"/>
      <p:italic r:id="rId19"/>
      <p:boldItalic r:id="rId20"/>
    </p:embeddedFont>
    <p:embeddedFont>
      <p:font typeface="Twinkl" pitchFamily="2" charset="0"/>
      <p:regular r:id="rId21"/>
      <p:bold r:id="rId2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397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8A0DB"/>
    <a:srgbClr val="4EB2E4"/>
    <a:srgbClr val="F99B1F"/>
    <a:srgbClr val="DE1E5A"/>
    <a:srgbClr val="BC0105"/>
    <a:srgbClr val="4DB1E3"/>
    <a:srgbClr val="80C1EB"/>
    <a:srgbClr val="ACDDFC"/>
    <a:srgbClr val="FFFFFF"/>
    <a:srgbClr val="4AA1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930" autoAdjust="0"/>
    <p:restoredTop sz="94660"/>
  </p:normalViewPr>
  <p:slideViewPr>
    <p:cSldViewPr snapToGrid="0" showGuides="1">
      <p:cViewPr varScale="1">
        <p:scale>
          <a:sx n="68" d="100"/>
          <a:sy n="68" d="100"/>
        </p:scale>
        <p:origin x="1716" y="60"/>
      </p:cViewPr>
      <p:guideLst>
        <p:guide orient="horz" pos="2160"/>
        <p:guide pos="2880"/>
        <p:guide pos="340"/>
        <p:guide orient="horz" pos="3974"/>
        <p:guide pos="5397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6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15/06/2021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15/06/2021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9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5" Type="http://schemas.openxmlformats.org/officeDocument/2006/relationships/image" Target="../media/image11.png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image" Target="../media/image9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1.png"/><Relationship Id="rId5" Type="http://schemas.openxmlformats.org/officeDocument/2006/relationships/image" Target="../media/image13.png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19.png"/><Relationship Id="rId7" Type="http://schemas.openxmlformats.org/officeDocument/2006/relationships/image" Target="../media/image11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3.png"/><Relationship Id="rId5" Type="http://schemas.openxmlformats.org/officeDocument/2006/relationships/image" Target="../media/image15.png"/><Relationship Id="rId4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21.png"/><Relationship Id="rId7" Type="http://schemas.openxmlformats.org/officeDocument/2006/relationships/image" Target="../media/image13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5.png"/><Relationship Id="rId5" Type="http://schemas.openxmlformats.org/officeDocument/2006/relationships/image" Target="../media/image17.png"/><Relationship Id="rId4" Type="http://schemas.openxmlformats.org/officeDocument/2006/relationships/image" Target="../media/image19.png"/><Relationship Id="rId9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21.png"/><Relationship Id="rId7" Type="http://schemas.openxmlformats.org/officeDocument/2006/relationships/image" Target="../media/image1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5.png"/><Relationship Id="rId5" Type="http://schemas.openxmlformats.org/officeDocument/2006/relationships/image" Target="../media/image17.png"/><Relationship Id="rId10" Type="http://schemas.openxmlformats.org/officeDocument/2006/relationships/image" Target="../media/image23.png"/><Relationship Id="rId4" Type="http://schemas.openxmlformats.org/officeDocument/2006/relationships/image" Target="../media/image19.png"/><Relationship Id="rId9" Type="http://schemas.openxmlformats.org/officeDocument/2006/relationships/image" Target="../media/image9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755650" y="670582"/>
            <a:ext cx="7632700" cy="674742"/>
          </a:xfrm>
          <a:prstGeom prst="roundRect">
            <a:avLst/>
          </a:prstGeom>
          <a:solidFill>
            <a:srgbClr val="F99B1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14300" indent="0" algn="ctr">
              <a:buNone/>
            </a:pP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How many teddy bears are there in the bed?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653" t="12684" r="12021" b="20323"/>
          <a:stretch/>
        </p:blipFill>
        <p:spPr>
          <a:xfrm>
            <a:off x="1460936" y="1426207"/>
            <a:ext cx="6222125" cy="4043083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808052" y="5490310"/>
            <a:ext cx="7632700" cy="674742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14300" indent="0" algn="ctr">
              <a:buNone/>
            </a:pP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There are 10 teddy bears in the bed.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280745" y="4430468"/>
            <a:ext cx="32582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/>
              <a:t>1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729718" y="4430468"/>
            <a:ext cx="32582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/>
              <a:t>2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147161" y="4430468"/>
            <a:ext cx="32582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/>
              <a:t>3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659194" y="4430468"/>
            <a:ext cx="32582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/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118677" y="4430468"/>
            <a:ext cx="32582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/>
              <a:t>5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630710" y="4430468"/>
            <a:ext cx="32582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/>
              <a:t>6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121723" y="4430468"/>
            <a:ext cx="32582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/>
              <a:t>7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5612740" y="4430468"/>
            <a:ext cx="32582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/>
              <a:t>8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019669" y="4430468"/>
            <a:ext cx="32582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/>
              <a:t>9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426598" y="4430468"/>
            <a:ext cx="4568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/>
              <a:t>10</a:t>
            </a: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3" grpId="0"/>
      <p:bldP spid="7" grpId="0"/>
      <p:bldP spid="8" grpId="0"/>
      <p:bldP spid="10" grpId="0"/>
      <p:bldP spid="11" grpId="0"/>
      <p:bldP spid="12" grpId="0"/>
      <p:bldP spid="13" grpId="0"/>
      <p:bldP spid="14" grpId="0"/>
      <p:bldP spid="15" grpId="0"/>
      <p:bldP spid="1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755650" y="691603"/>
            <a:ext cx="7632700" cy="454025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latin typeface="Twinkl" pitchFamily="50" charset="0"/>
              </a:rPr>
              <a:t>The teddy bears have rolled over and a teddy bear has fallen out of bed!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078"/>
          <a:stretch/>
        </p:blipFill>
        <p:spPr>
          <a:xfrm>
            <a:off x="1566129" y="691603"/>
            <a:ext cx="6116547" cy="3712231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755650" y="4435364"/>
            <a:ext cx="7632700" cy="704195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Twinkl" pitchFamily="50" charset="0"/>
              </a:rPr>
              <a:t>There are 9 teddy bears in the bed and 1 teddy bear has fallen out. </a:t>
            </a:r>
          </a:p>
          <a:p>
            <a:pPr algn="ctr"/>
            <a:r>
              <a:rPr lang="en-GB" dirty="0">
                <a:latin typeface="Twinkl" pitchFamily="50" charset="0"/>
              </a:rPr>
              <a:t>There are 10 teddy bears altogether.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921876" y="5386908"/>
            <a:ext cx="330024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/>
              <a:t>9 + 1 = 10</a:t>
            </a:r>
          </a:p>
        </p:txBody>
      </p:sp>
    </p:spTree>
    <p:extLst>
      <p:ext uri="{BB962C8B-B14F-4D97-AF65-F5344CB8AC3E}">
        <p14:creationId xmlns:p14="http://schemas.microsoft.com/office/powerpoint/2010/main" val="29563638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078"/>
          <a:stretch/>
        </p:blipFill>
        <p:spPr>
          <a:xfrm>
            <a:off x="441523" y="691603"/>
            <a:ext cx="6116547" cy="3712231"/>
          </a:xfrm>
          <a:prstGeom prst="rect">
            <a:avLst/>
          </a:prstGeom>
        </p:spPr>
      </p:pic>
      <p:sp>
        <p:nvSpPr>
          <p:cNvPr id="6" name="Rounded Rectangle 5"/>
          <p:cNvSpPr/>
          <p:nvPr/>
        </p:nvSpPr>
        <p:spPr>
          <a:xfrm>
            <a:off x="755650" y="691603"/>
            <a:ext cx="7632700" cy="454025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latin typeface="Twinkl" pitchFamily="50" charset="0"/>
              </a:rPr>
              <a:t>The teddy bears have rolled over and a teddy bear has fallen out of bed!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755650" y="4435364"/>
            <a:ext cx="7632700" cy="704195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Twinkl" pitchFamily="50" charset="0"/>
              </a:rPr>
              <a:t>There are 8 teddy bears in the bed and 2 teddy bears have fallen out. </a:t>
            </a:r>
          </a:p>
          <a:p>
            <a:pPr algn="ctr"/>
            <a:r>
              <a:rPr lang="en-GB" dirty="0">
                <a:latin typeface="Twinkl" pitchFamily="50" charset="0"/>
              </a:rPr>
              <a:t>There are 10 teddy bears altogether.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921876" y="5386908"/>
            <a:ext cx="330024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/>
              <a:t>8 + 2 = 10</a:t>
            </a: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5290" y="3440735"/>
            <a:ext cx="533685" cy="7195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57598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078"/>
          <a:stretch/>
        </p:blipFill>
        <p:spPr>
          <a:xfrm>
            <a:off x="441523" y="691603"/>
            <a:ext cx="6116546" cy="3712231"/>
          </a:xfrm>
          <a:prstGeom prst="rect">
            <a:avLst/>
          </a:prstGeom>
        </p:spPr>
      </p:pic>
      <p:sp>
        <p:nvSpPr>
          <p:cNvPr id="6" name="Rounded Rectangle 5"/>
          <p:cNvSpPr/>
          <p:nvPr/>
        </p:nvSpPr>
        <p:spPr>
          <a:xfrm>
            <a:off x="755650" y="691603"/>
            <a:ext cx="7632700" cy="454025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latin typeface="Twinkl" pitchFamily="50" charset="0"/>
              </a:rPr>
              <a:t>The teddy bears have rolled over and a teddy bear has fallen out of bed!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755650" y="4435364"/>
            <a:ext cx="7632700" cy="704195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Twinkl" pitchFamily="50" charset="0"/>
              </a:rPr>
              <a:t>There are 7 teddy bears in the bed and 3 teddy bears have fallen out. </a:t>
            </a:r>
          </a:p>
          <a:p>
            <a:pPr algn="ctr"/>
            <a:r>
              <a:rPr lang="en-GB" dirty="0">
                <a:latin typeface="Twinkl" pitchFamily="50" charset="0"/>
              </a:rPr>
              <a:t>There are 10 teddy bears altogether.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921876" y="5386908"/>
            <a:ext cx="330024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/>
              <a:t>7 + 3 = 10</a:t>
            </a:r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8523" y="3524476"/>
            <a:ext cx="550841" cy="626219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5290" y="3440735"/>
            <a:ext cx="533685" cy="7195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82105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078"/>
          <a:stretch/>
        </p:blipFill>
        <p:spPr>
          <a:xfrm>
            <a:off x="441522" y="691603"/>
            <a:ext cx="6116546" cy="3712231"/>
          </a:xfrm>
          <a:prstGeom prst="rect">
            <a:avLst/>
          </a:prstGeom>
        </p:spPr>
      </p:pic>
      <p:sp>
        <p:nvSpPr>
          <p:cNvPr id="6" name="Rounded Rectangle 5"/>
          <p:cNvSpPr/>
          <p:nvPr/>
        </p:nvSpPr>
        <p:spPr>
          <a:xfrm>
            <a:off x="755650" y="691603"/>
            <a:ext cx="7632700" cy="454025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latin typeface="Twinkl" pitchFamily="50" charset="0"/>
              </a:rPr>
              <a:t>The teddy bears have rolled over and a teddy bear has fallen out of bed!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755650" y="4435364"/>
            <a:ext cx="7632700" cy="704195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Twinkl" pitchFamily="50" charset="0"/>
              </a:rPr>
              <a:t>There are 6 teddy bears in the bed and 4 teddy bears have fallen out. </a:t>
            </a:r>
          </a:p>
          <a:p>
            <a:pPr algn="ctr"/>
            <a:r>
              <a:rPr lang="en-GB" dirty="0">
                <a:latin typeface="Twinkl" pitchFamily="50" charset="0"/>
              </a:rPr>
              <a:t>There are 10 teddy bears altogether.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921876" y="5386908"/>
            <a:ext cx="330024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/>
              <a:t>6 + 4 = 10</a:t>
            </a:r>
          </a:p>
        </p:txBody>
      </p:sp>
      <p:pic>
        <p:nvPicPr>
          <p:cNvPr id="27" name="Picture 2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5454" y="2672444"/>
            <a:ext cx="853359" cy="1109963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8523" y="3524476"/>
            <a:ext cx="550841" cy="626219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5290" y="3440735"/>
            <a:ext cx="533685" cy="7195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55460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078"/>
          <a:stretch/>
        </p:blipFill>
        <p:spPr>
          <a:xfrm>
            <a:off x="441522" y="691603"/>
            <a:ext cx="6116545" cy="3712231"/>
          </a:xfrm>
          <a:prstGeom prst="rect">
            <a:avLst/>
          </a:prstGeom>
        </p:spPr>
      </p:pic>
      <p:sp>
        <p:nvSpPr>
          <p:cNvPr id="6" name="Rounded Rectangle 5"/>
          <p:cNvSpPr/>
          <p:nvPr/>
        </p:nvSpPr>
        <p:spPr>
          <a:xfrm>
            <a:off x="755650" y="691603"/>
            <a:ext cx="7632700" cy="454025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latin typeface="Twinkl" pitchFamily="50" charset="0"/>
              </a:rPr>
              <a:t>The teddy bears have rolled over and a teddy bear has fallen out of bed!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755650" y="4435364"/>
            <a:ext cx="7632700" cy="704195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Twinkl" pitchFamily="50" charset="0"/>
              </a:rPr>
              <a:t>There are 5 teddy bears in the bed and 5 teddy bears have fallen out. </a:t>
            </a:r>
          </a:p>
          <a:p>
            <a:pPr algn="ctr"/>
            <a:r>
              <a:rPr lang="en-GB" dirty="0">
                <a:latin typeface="Twinkl" pitchFamily="50" charset="0"/>
              </a:rPr>
              <a:t>There are 10 teddy bears altogether.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921876" y="5386908"/>
            <a:ext cx="330024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/>
              <a:t>5 + 5 = 10</a:t>
            </a:r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0618" y="3175168"/>
            <a:ext cx="602198" cy="662418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5454" y="2672444"/>
            <a:ext cx="853359" cy="1109963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8523" y="3524476"/>
            <a:ext cx="550841" cy="626219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5290" y="3440735"/>
            <a:ext cx="533685" cy="7195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79904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078"/>
          <a:stretch/>
        </p:blipFill>
        <p:spPr>
          <a:xfrm>
            <a:off x="441522" y="691603"/>
            <a:ext cx="6116545" cy="3712231"/>
          </a:xfrm>
          <a:prstGeom prst="rect">
            <a:avLst/>
          </a:prstGeom>
        </p:spPr>
      </p:pic>
      <p:sp>
        <p:nvSpPr>
          <p:cNvPr id="6" name="Rounded Rectangle 5"/>
          <p:cNvSpPr/>
          <p:nvPr/>
        </p:nvSpPr>
        <p:spPr>
          <a:xfrm>
            <a:off x="755650" y="691603"/>
            <a:ext cx="7632700" cy="454025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latin typeface="Twinkl" pitchFamily="50" charset="0"/>
              </a:rPr>
              <a:t>The teddy bears have rolled over and a teddy bear has fallen out of bed!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755650" y="4435364"/>
            <a:ext cx="7632700" cy="704195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Twinkl" pitchFamily="50" charset="0"/>
              </a:rPr>
              <a:t>There are 4 teddy bears in the bed and 6 teddy bears have fallen out. </a:t>
            </a:r>
          </a:p>
          <a:p>
            <a:pPr algn="ctr"/>
            <a:r>
              <a:rPr lang="en-GB" dirty="0">
                <a:latin typeface="Twinkl" pitchFamily="50" charset="0"/>
              </a:rPr>
              <a:t>There are 10 teddy bears altogether.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921876" y="5386908"/>
            <a:ext cx="330024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/>
              <a:t>4 + 6 = 10</a:t>
            </a:r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8616" y="2676868"/>
            <a:ext cx="666906" cy="904673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0618" y="3175168"/>
            <a:ext cx="602198" cy="662418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5454" y="2672444"/>
            <a:ext cx="853359" cy="1109963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8523" y="3524476"/>
            <a:ext cx="550841" cy="626219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5290" y="3440735"/>
            <a:ext cx="533685" cy="7195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90107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078"/>
          <a:stretch/>
        </p:blipFill>
        <p:spPr>
          <a:xfrm>
            <a:off x="441522" y="691603"/>
            <a:ext cx="6116543" cy="3712231"/>
          </a:xfrm>
          <a:prstGeom prst="rect">
            <a:avLst/>
          </a:prstGeom>
        </p:spPr>
      </p:pic>
      <p:sp>
        <p:nvSpPr>
          <p:cNvPr id="6" name="Rounded Rectangle 5"/>
          <p:cNvSpPr/>
          <p:nvPr/>
        </p:nvSpPr>
        <p:spPr>
          <a:xfrm>
            <a:off x="755650" y="691603"/>
            <a:ext cx="7632700" cy="454025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latin typeface="Twinkl" pitchFamily="50" charset="0"/>
              </a:rPr>
              <a:t>The teddy bears have rolled over and a teddy bear has fallen out of bed!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755650" y="4435364"/>
            <a:ext cx="7632700" cy="704195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Twinkl" pitchFamily="50" charset="0"/>
              </a:rPr>
              <a:t>There are 3 teddy bears in the bed and 7 teddy bears have fallen out. </a:t>
            </a:r>
          </a:p>
          <a:p>
            <a:pPr algn="ctr"/>
            <a:r>
              <a:rPr lang="en-GB" dirty="0">
                <a:latin typeface="Twinkl" pitchFamily="50" charset="0"/>
              </a:rPr>
              <a:t>There are 10 teddy bears altogether.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921876" y="5386908"/>
            <a:ext cx="330024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/>
              <a:t>3 + 7 = 10</a:t>
            </a:r>
          </a:p>
        </p:txBody>
      </p:sp>
      <p:pic>
        <p:nvPicPr>
          <p:cNvPr id="27" name="Picture 2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4196" y="3463287"/>
            <a:ext cx="590432" cy="649475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8616" y="2676868"/>
            <a:ext cx="666906" cy="904673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0618" y="3175168"/>
            <a:ext cx="602198" cy="662418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5454" y="2672444"/>
            <a:ext cx="853359" cy="1109963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8523" y="3524476"/>
            <a:ext cx="550841" cy="626219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5290" y="3440735"/>
            <a:ext cx="533685" cy="7195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43777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078"/>
          <a:stretch/>
        </p:blipFill>
        <p:spPr>
          <a:xfrm>
            <a:off x="441522" y="691603"/>
            <a:ext cx="6116543" cy="3712231"/>
          </a:xfrm>
          <a:prstGeom prst="rect">
            <a:avLst/>
          </a:prstGeom>
        </p:spPr>
      </p:pic>
      <p:sp>
        <p:nvSpPr>
          <p:cNvPr id="6" name="Rounded Rectangle 5"/>
          <p:cNvSpPr/>
          <p:nvPr/>
        </p:nvSpPr>
        <p:spPr>
          <a:xfrm>
            <a:off x="755650" y="691603"/>
            <a:ext cx="7632700" cy="454025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latin typeface="Twinkl" pitchFamily="50" charset="0"/>
              </a:rPr>
              <a:t>The teddy bears have rolled over and a teddy bear has fallen out of bed!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755650" y="4435364"/>
            <a:ext cx="7632700" cy="704195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Twinkl" pitchFamily="50" charset="0"/>
              </a:rPr>
              <a:t>There are 2 teddy bears in the bed and 8 teddy bears have fallen out. </a:t>
            </a:r>
          </a:p>
          <a:p>
            <a:pPr algn="ctr"/>
            <a:r>
              <a:rPr lang="en-GB" dirty="0">
                <a:latin typeface="Twinkl" pitchFamily="50" charset="0"/>
              </a:rPr>
              <a:t>There are 10 teddy bears altogether.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921876" y="5386908"/>
            <a:ext cx="330024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/>
              <a:t>2 + 8 = 10</a:t>
            </a:r>
          </a:p>
        </p:txBody>
      </p:sp>
      <p:pic>
        <p:nvPicPr>
          <p:cNvPr id="28" name="Picture 2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4519" y="2688573"/>
            <a:ext cx="709787" cy="962026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4196" y="3463287"/>
            <a:ext cx="590432" cy="649475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8616" y="2676868"/>
            <a:ext cx="666906" cy="904673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0618" y="3175168"/>
            <a:ext cx="602198" cy="662418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5454" y="2672444"/>
            <a:ext cx="853359" cy="1109963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8523" y="3524476"/>
            <a:ext cx="550841" cy="626219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5290" y="3440735"/>
            <a:ext cx="533685" cy="7195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39478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078"/>
          <a:stretch/>
        </p:blipFill>
        <p:spPr>
          <a:xfrm>
            <a:off x="441524" y="691603"/>
            <a:ext cx="6116542" cy="3712231"/>
          </a:xfrm>
          <a:prstGeom prst="rect">
            <a:avLst/>
          </a:prstGeom>
        </p:spPr>
      </p:pic>
      <p:sp>
        <p:nvSpPr>
          <p:cNvPr id="6" name="Rounded Rectangle 5"/>
          <p:cNvSpPr/>
          <p:nvPr/>
        </p:nvSpPr>
        <p:spPr>
          <a:xfrm>
            <a:off x="755650" y="691603"/>
            <a:ext cx="7632700" cy="454025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latin typeface="Twinkl" pitchFamily="50" charset="0"/>
              </a:rPr>
              <a:t>The teddy bears have rolled over and a teddy bear has fallen out of bed!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755650" y="4435364"/>
            <a:ext cx="7632700" cy="704195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There is 1 teddy bear in the bed and 9 teddy bears have fallen out. </a:t>
            </a:r>
          </a:p>
          <a:p>
            <a:pPr algn="ctr"/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There are 10 teddy bears altogether.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921876" y="5386908"/>
            <a:ext cx="330024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/>
              <a:t>1 + 9 = 10</a:t>
            </a: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4519" y="2688573"/>
            <a:ext cx="709787" cy="962026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4196" y="3463287"/>
            <a:ext cx="590432" cy="649475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8616" y="2676868"/>
            <a:ext cx="666906" cy="904673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0618" y="3175168"/>
            <a:ext cx="602198" cy="662418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5454" y="2672444"/>
            <a:ext cx="853359" cy="1109963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8523" y="3524476"/>
            <a:ext cx="550841" cy="626219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5290" y="3440735"/>
            <a:ext cx="533685" cy="719576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5183" y="3200102"/>
            <a:ext cx="614287" cy="6792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14004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ounded Rectangle 21"/>
          <p:cNvSpPr/>
          <p:nvPr/>
        </p:nvSpPr>
        <p:spPr>
          <a:xfrm>
            <a:off x="755650" y="632581"/>
            <a:ext cx="7632700" cy="704607"/>
          </a:xfrm>
          <a:prstGeom prst="roundRect">
            <a:avLst/>
          </a:prstGeom>
          <a:solidFill>
            <a:srgbClr val="F99B1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Read these number bonds.</a:t>
            </a:r>
            <a:br>
              <a:rPr lang="en-GB" dirty="0">
                <a:solidFill>
                  <a:schemeClr val="bg1"/>
                </a:solidFill>
                <a:latin typeface="Twinkl" pitchFamily="50" charset="0"/>
              </a:rPr>
            </a:br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Can you show the different ways of making 10 using your fingers?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730018" y="1524000"/>
            <a:ext cx="7706060" cy="4631538"/>
          </a:xfrm>
          <a:prstGeom prst="roundRect">
            <a:avLst>
              <a:gd name="adj" fmla="val 4575"/>
            </a:avLst>
          </a:prstGeom>
          <a:solidFill>
            <a:schemeClr val="bg1"/>
          </a:solidFill>
          <a:ln w="57150">
            <a:solidFill>
              <a:srgbClr val="18A0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There is 1 teddy bear in the bed and 9 teddy bears have fallen out. </a:t>
            </a:r>
          </a:p>
          <a:p>
            <a:pPr algn="ctr"/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There are 10 teddy bears altogether.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1118551" y="1742386"/>
            <a:ext cx="330024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/>
              <a:t>9 + 1 = 10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1118551" y="2874006"/>
            <a:ext cx="330024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/>
              <a:t>8 + 2 = 10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1118551" y="4005626"/>
            <a:ext cx="330024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/>
              <a:t>7 + 3 = 10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1118551" y="5137247"/>
            <a:ext cx="330024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/>
              <a:t>6 + 4 = 10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4738814" y="1742386"/>
            <a:ext cx="330024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/>
              <a:t>5 + 5 = 10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4738814" y="2591101"/>
            <a:ext cx="330024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/>
              <a:t>4 + 6 = 10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4738814" y="3439816"/>
            <a:ext cx="330024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/>
              <a:t>3 + 7 = 10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4738814" y="4288531"/>
            <a:ext cx="330024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/>
              <a:t>2 + 8 = 10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738814" y="5137247"/>
            <a:ext cx="330024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/>
              <a:t>1 + 9 = 10</a:t>
            </a:r>
          </a:p>
        </p:txBody>
      </p:sp>
    </p:spTree>
    <p:extLst>
      <p:ext uri="{BB962C8B-B14F-4D97-AF65-F5344CB8AC3E}">
        <p14:creationId xmlns:p14="http://schemas.microsoft.com/office/powerpoint/2010/main" val="12461621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1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34442D15-F5BB-4F73-9606-C8812E688AB8}" vid="{28CC8FB8-836C-49DA-A823-EC8BE3E5205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183</TotalTime>
  <Words>512</Words>
  <Application>Microsoft Office PowerPoint</Application>
  <PresentationFormat>On-screen Show (4:3)</PresentationFormat>
  <Paragraphs>60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Calibri</vt:lpstr>
      <vt:lpstr>Twinkl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Shantal Paley</dc:creator>
  <cp:lastModifiedBy>Sharon Tory</cp:lastModifiedBy>
  <cp:revision>36</cp:revision>
  <dcterms:created xsi:type="dcterms:W3CDTF">2020-01-28T11:55:35Z</dcterms:created>
  <dcterms:modified xsi:type="dcterms:W3CDTF">2021-06-15T15:11:43Z</dcterms:modified>
</cp:coreProperties>
</file>