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68" r:id="rId5"/>
    <p:sldId id="269" r:id="rId6"/>
    <p:sldId id="270" r:id="rId7"/>
    <p:sldId id="271" r:id="rId8"/>
    <p:sldId id="272" r:id="rId9"/>
    <p:sldId id="282" r:id="rId10"/>
    <p:sldId id="283" r:id="rId11"/>
    <p:sldId id="284" r:id="rId12"/>
    <p:sldId id="285" r:id="rId13"/>
    <p:sldId id="286" r:id="rId14"/>
    <p:sldId id="287" r:id="rId15"/>
    <p:sldId id="28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33773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39205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4353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238935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390894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Andr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ew</a:t>
            </a:r>
          </a:p>
        </p:txBody>
      </p:sp>
    </p:spTree>
    <p:extLst>
      <p:ext uri="{BB962C8B-B14F-4D97-AF65-F5344CB8AC3E}">
        <p14:creationId xmlns:p14="http://schemas.microsoft.com/office/powerpoint/2010/main" val="369047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B77473-2FB5-4CAB-B532-5E44807A65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6B7C71-DD30-4926-97A1-F49D53CFD7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6EB9C6-17B5-41FA-A6CB-DCD9BCA58105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b561d3cc-3f8f-4588-a568-be861ce13085"/>
    <ds:schemaRef ds:uri="http://schemas.microsoft.com/office/infopath/2007/PartnerControls"/>
    <ds:schemaRef ds:uri="http://purl.org/dc/terms/"/>
    <ds:schemaRef ds:uri="a0c7fa71-570b-4d2e-a005-0d34dc952117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102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blew</vt:lpstr>
      <vt:lpstr>chew</vt:lpstr>
      <vt:lpstr>grew</vt:lpstr>
      <vt:lpstr>drew</vt:lpstr>
      <vt:lpstr>screw</vt:lpstr>
      <vt:lpstr>crew</vt:lpstr>
      <vt:lpstr>brew</vt:lpstr>
      <vt:lpstr>flew</vt:lpstr>
      <vt:lpstr>threw</vt:lpstr>
      <vt:lpstr>Andrew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Laura MacRae</cp:lastModifiedBy>
  <cp:revision>9</cp:revision>
  <dcterms:created xsi:type="dcterms:W3CDTF">2020-06-12T09:48:05Z</dcterms:created>
  <dcterms:modified xsi:type="dcterms:W3CDTF">2020-12-07T14:30:17Z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