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notesMasterIdLst>
    <p:notesMasterId r:id="rId22"/>
  </p:notesMasterIdLst>
  <p:handoutMasterIdLst>
    <p:handoutMasterId r:id="rId23"/>
  </p:handoutMasterIdLst>
  <p:sldIdLst>
    <p:sldId id="258" r:id="rId5"/>
    <p:sldId id="264" r:id="rId6"/>
    <p:sldId id="278" r:id="rId7"/>
    <p:sldId id="279" r:id="rId8"/>
    <p:sldId id="280" r:id="rId9"/>
    <p:sldId id="281" r:id="rId10"/>
    <p:sldId id="282" r:id="rId11"/>
    <p:sldId id="283" r:id="rId12"/>
    <p:sldId id="284" r:id="rId13"/>
    <p:sldId id="285" r:id="rId14"/>
    <p:sldId id="286" r:id="rId15"/>
    <p:sldId id="287" r:id="rId16"/>
    <p:sldId id="288" r:id="rId17"/>
    <p:sldId id="289" r:id="rId18"/>
    <p:sldId id="290" r:id="rId19"/>
    <p:sldId id="291" r:id="rId20"/>
    <p:sldId id="292" r:id="rId2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4"/>
      <p:bold r:id="rId25"/>
      <p:italic r:id="rId26"/>
      <p:boldItalic r:id="rId27"/>
    </p:embeddedFont>
    <p:embeddedFont>
      <p:font typeface="Twinkl" panose="02000000000000000000" pitchFamily="2" charset="0"/>
      <p:regular r:id="rId28"/>
      <p:bold r:id="rId2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3EDC1"/>
    <a:srgbClr val="F6DEEC"/>
    <a:srgbClr val="D2E39B"/>
    <a:srgbClr val="E3F4FD"/>
    <a:srgbClr val="FFD9DA"/>
    <a:srgbClr val="BC0105"/>
    <a:srgbClr val="AFDEF9"/>
    <a:srgbClr val="EDBCD9"/>
    <a:srgbClr val="E6E6E6"/>
    <a:srgbClr val="18A0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158" y="8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58" d="100"/>
          <a:sy n="58" d="100"/>
        </p:scale>
        <p:origin x="1962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font" Target="fonts/font3.fntdata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font" Target="fonts/font2.fntdata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font" Target="fonts/font6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1.fntdata"/><Relationship Id="rId32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handoutMaster" Target="handoutMasters/handoutMaster1.xml"/><Relationship Id="rId28" Type="http://schemas.openxmlformats.org/officeDocument/2006/relationships/font" Target="fonts/font5.fntdata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notesMaster" Target="notesMasters/notesMaster1.xml"/><Relationship Id="rId27" Type="http://schemas.openxmlformats.org/officeDocument/2006/relationships/font" Target="fonts/font4.fntdata"/><Relationship Id="rId30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15/10/2021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15/10/2021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1.png"/><Relationship Id="rId4" Type="http://schemas.openxmlformats.org/officeDocument/2006/relationships/image" Target="../media/image6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7" Type="http://schemas.openxmlformats.org/officeDocument/2006/relationships/image" Target="../media/image67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6.png"/><Relationship Id="rId5" Type="http://schemas.openxmlformats.org/officeDocument/2006/relationships/image" Target="../media/image65.png"/><Relationship Id="rId4" Type="http://schemas.openxmlformats.org/officeDocument/2006/relationships/image" Target="../media/image6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val 14">
            <a:extLst>
              <a:ext uri="{FF2B5EF4-FFF2-40B4-BE49-F238E27FC236}">
                <a16:creationId xmlns:a16="http://schemas.microsoft.com/office/drawing/2014/main" id="{EE240332-2947-4C6A-B439-5AA9773E6808}"/>
              </a:ext>
            </a:extLst>
          </p:cNvPr>
          <p:cNvSpPr/>
          <p:nvPr/>
        </p:nvSpPr>
        <p:spPr>
          <a:xfrm>
            <a:off x="746620" y="612396"/>
            <a:ext cx="7575259" cy="5612235"/>
          </a:xfrm>
          <a:prstGeom prst="ellipse">
            <a:avLst/>
          </a:prstGeom>
          <a:solidFill>
            <a:srgbClr val="F6DE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A6EB359-036A-4B5F-9529-152006FE3D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54548">
            <a:off x="1383620" y="634659"/>
            <a:ext cx="6376761" cy="263680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BF9116B-0958-4D28-BC62-5A986DEA8D7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81522">
            <a:off x="6518325" y="3488681"/>
            <a:ext cx="1231581" cy="195882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6ACA354-69B4-40BC-B516-16D5AB71054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4542" y="3140734"/>
            <a:ext cx="1954916" cy="265472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9669194-EFC4-4BFA-8A99-79CA5876F13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154" y="3521279"/>
            <a:ext cx="2357306" cy="1473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val 11">
            <a:extLst>
              <a:ext uri="{FF2B5EF4-FFF2-40B4-BE49-F238E27FC236}">
                <a16:creationId xmlns:a16="http://schemas.microsoft.com/office/drawing/2014/main" id="{40F1609D-D2A1-402D-9E4E-5BDC0DCA4EAE}"/>
              </a:ext>
            </a:extLst>
          </p:cNvPr>
          <p:cNvSpPr/>
          <p:nvPr/>
        </p:nvSpPr>
        <p:spPr>
          <a:xfrm>
            <a:off x="746620" y="612396"/>
            <a:ext cx="7575259" cy="5612235"/>
          </a:xfrm>
          <a:prstGeom prst="ellipse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B046C50-03F3-4A64-9C2C-6F6057B267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82030">
            <a:off x="1609710" y="569968"/>
            <a:ext cx="5726902" cy="227740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38C89AA-BCDD-41B5-ABA0-735065FAE58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4605" y="3313805"/>
            <a:ext cx="5494789" cy="72761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5A80591-146A-4454-93D5-EBB5165A6A2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49291" y="4846033"/>
            <a:ext cx="2122415" cy="90068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17D9E17-31CB-4BAB-BB0F-A931728010E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8562" y="4390490"/>
            <a:ext cx="2705451" cy="1532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4913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val 11">
            <a:extLst>
              <a:ext uri="{FF2B5EF4-FFF2-40B4-BE49-F238E27FC236}">
                <a16:creationId xmlns:a16="http://schemas.microsoft.com/office/drawing/2014/main" id="{001625B0-2816-4E9B-9883-98F8012E6FC6}"/>
              </a:ext>
            </a:extLst>
          </p:cNvPr>
          <p:cNvSpPr/>
          <p:nvPr/>
        </p:nvSpPr>
        <p:spPr>
          <a:xfrm>
            <a:off x="746620" y="612396"/>
            <a:ext cx="7575259" cy="5612235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CE6F3B9-F5D3-4340-9299-DEF031321A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00047">
            <a:off x="1906860" y="392053"/>
            <a:ext cx="5330280" cy="347009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04C99BC-BF1F-44F8-A409-B663F100414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07688">
            <a:off x="4694213" y="3815640"/>
            <a:ext cx="2659310" cy="185785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6FE0537-BE00-404D-ADF6-4839BF8DC21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5863" y="3754508"/>
            <a:ext cx="1974079" cy="2228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82610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val 8">
            <a:extLst>
              <a:ext uri="{FF2B5EF4-FFF2-40B4-BE49-F238E27FC236}">
                <a16:creationId xmlns:a16="http://schemas.microsoft.com/office/drawing/2014/main" id="{AEDC0F35-C39D-4A80-A434-14F0DCBBF203}"/>
              </a:ext>
            </a:extLst>
          </p:cNvPr>
          <p:cNvSpPr/>
          <p:nvPr/>
        </p:nvSpPr>
        <p:spPr>
          <a:xfrm>
            <a:off x="746620" y="612396"/>
            <a:ext cx="7575259" cy="5612235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100CE24-2F44-4760-9110-55B058EBBC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23943">
            <a:off x="2363794" y="249595"/>
            <a:ext cx="4416411" cy="327413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A5EB979-E3BC-4E5F-A61B-B2808FC3CC1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4408" y="3356992"/>
            <a:ext cx="2674527" cy="259169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13F68A9-F93D-4C43-8942-210D21C8D3D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7310" y="3368357"/>
            <a:ext cx="2674527" cy="2580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7659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val 8">
            <a:extLst>
              <a:ext uri="{FF2B5EF4-FFF2-40B4-BE49-F238E27FC236}">
                <a16:creationId xmlns:a16="http://schemas.microsoft.com/office/drawing/2014/main" id="{AEDC0F35-C39D-4A80-A434-14F0DCBBF203}"/>
              </a:ext>
            </a:extLst>
          </p:cNvPr>
          <p:cNvSpPr/>
          <p:nvPr/>
        </p:nvSpPr>
        <p:spPr>
          <a:xfrm>
            <a:off x="746620" y="612396"/>
            <a:ext cx="7575259" cy="5612235"/>
          </a:xfrm>
          <a:prstGeom prst="ellipse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F5DF03-27DF-4F25-BB16-716BC1ACEE3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9654" y="773911"/>
            <a:ext cx="6409190" cy="156992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8E4F715-1D9C-4574-95EB-31701D94630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3699" y="3951215"/>
            <a:ext cx="1281099" cy="127093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7F9716A-37F3-40CF-AC16-5F576215C4F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09434">
            <a:off x="6047073" y="2671796"/>
            <a:ext cx="1032165" cy="346205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1511BAC-670A-4789-99F8-957A182AB9A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489055" y="2614569"/>
            <a:ext cx="2899356" cy="3686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8701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val 8">
            <a:extLst>
              <a:ext uri="{FF2B5EF4-FFF2-40B4-BE49-F238E27FC236}">
                <a16:creationId xmlns:a16="http://schemas.microsoft.com/office/drawing/2014/main" id="{AEDC0F35-C39D-4A80-A434-14F0DCBBF203}"/>
              </a:ext>
            </a:extLst>
          </p:cNvPr>
          <p:cNvSpPr/>
          <p:nvPr/>
        </p:nvSpPr>
        <p:spPr>
          <a:xfrm>
            <a:off x="746620" y="612396"/>
            <a:ext cx="7575259" cy="5612235"/>
          </a:xfrm>
          <a:prstGeom prst="ellipse">
            <a:avLst/>
          </a:prstGeom>
          <a:solidFill>
            <a:srgbClr val="E3ED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F19671-6FA9-4676-85C1-9727E0C31B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86064">
            <a:off x="1841698" y="432057"/>
            <a:ext cx="5217323" cy="295957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A81B86A-7643-4210-978F-FF5EE48A881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7532" y="3011733"/>
            <a:ext cx="1785405" cy="277667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17071AE-D385-44EE-B6C1-610B659B351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8032" y="3448565"/>
            <a:ext cx="3333068" cy="2217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01783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val 8">
            <a:extLst>
              <a:ext uri="{FF2B5EF4-FFF2-40B4-BE49-F238E27FC236}">
                <a16:creationId xmlns:a16="http://schemas.microsoft.com/office/drawing/2014/main" id="{AEDC0F35-C39D-4A80-A434-14F0DCBBF203}"/>
              </a:ext>
            </a:extLst>
          </p:cNvPr>
          <p:cNvSpPr/>
          <p:nvPr/>
        </p:nvSpPr>
        <p:spPr>
          <a:xfrm>
            <a:off x="746620" y="612396"/>
            <a:ext cx="7575259" cy="5612235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6212AB-04EF-47C4-9C63-5ED59B6CF0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93340">
            <a:off x="1915749" y="479314"/>
            <a:ext cx="4948206" cy="235348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A51B630-DD15-4A25-B92B-DFD0C5C6762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897" y="2353050"/>
            <a:ext cx="5603846" cy="283337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5B973F0-653B-4714-BF4F-9E13845087F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8358" y="2623106"/>
            <a:ext cx="1716906" cy="283337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B2E6C8A-E3F6-4150-8A4F-488C3CC40FC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649039" y="4825986"/>
            <a:ext cx="1179972" cy="6873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3325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val 8">
            <a:extLst>
              <a:ext uri="{FF2B5EF4-FFF2-40B4-BE49-F238E27FC236}">
                <a16:creationId xmlns:a16="http://schemas.microsoft.com/office/drawing/2014/main" id="{AEDC0F35-C39D-4A80-A434-14F0DCBBF203}"/>
              </a:ext>
            </a:extLst>
          </p:cNvPr>
          <p:cNvSpPr/>
          <p:nvPr/>
        </p:nvSpPr>
        <p:spPr>
          <a:xfrm>
            <a:off x="746620" y="612396"/>
            <a:ext cx="7575259" cy="5612235"/>
          </a:xfrm>
          <a:prstGeom prst="ellipse">
            <a:avLst/>
          </a:prstGeom>
          <a:solidFill>
            <a:srgbClr val="FFD9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D6B664C-AB6E-479A-9E96-41EBDAF6CB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58354">
            <a:off x="2776013" y="417056"/>
            <a:ext cx="3516473" cy="220166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9613CE7-59A7-4DD9-9E49-D9342412EAB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9651" y="2701254"/>
            <a:ext cx="1649196" cy="219892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7A8938E-94B6-4E22-BF53-694BBE45907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067" y="3429000"/>
            <a:ext cx="2430138" cy="2126609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04480DB-24BA-4F6E-967C-265CDA355DC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760109" y="3042057"/>
            <a:ext cx="2362736" cy="2900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00702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val 8">
            <a:extLst>
              <a:ext uri="{FF2B5EF4-FFF2-40B4-BE49-F238E27FC236}">
                <a16:creationId xmlns:a16="http://schemas.microsoft.com/office/drawing/2014/main" id="{AEDC0F35-C39D-4A80-A434-14F0DCBBF203}"/>
              </a:ext>
            </a:extLst>
          </p:cNvPr>
          <p:cNvSpPr/>
          <p:nvPr/>
        </p:nvSpPr>
        <p:spPr>
          <a:xfrm>
            <a:off x="746620" y="612396"/>
            <a:ext cx="7575259" cy="5612235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1FC955-FFB2-4099-A6F3-943BEF4ABA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10981">
            <a:off x="2105636" y="175936"/>
            <a:ext cx="4551483" cy="254605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6F6C91F-6C7C-403B-8CE9-CDA3D4211A4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5471" y="2575421"/>
            <a:ext cx="1692762" cy="335140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476A905-35DA-4DC8-870D-19C4DD77CE7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620" y="2885813"/>
            <a:ext cx="2461265" cy="273061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CC2F6560-6FDD-4A1E-A88D-1BEA36B0E49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60021" y="2968242"/>
            <a:ext cx="3369444" cy="1604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0555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val 8">
            <a:extLst>
              <a:ext uri="{FF2B5EF4-FFF2-40B4-BE49-F238E27FC236}">
                <a16:creationId xmlns:a16="http://schemas.microsoft.com/office/drawing/2014/main" id="{AEDC0F35-C39D-4A80-A434-14F0DCBBF203}"/>
              </a:ext>
            </a:extLst>
          </p:cNvPr>
          <p:cNvSpPr/>
          <p:nvPr/>
        </p:nvSpPr>
        <p:spPr>
          <a:xfrm>
            <a:off x="746620" y="612396"/>
            <a:ext cx="7575259" cy="5612235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811BE49-1028-4B10-95B8-1D0F4B123A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2974" y="697291"/>
            <a:ext cx="5162550" cy="240982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946A2F6-6E62-4D20-9116-C5158B7508F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565" y="3429000"/>
            <a:ext cx="3780630" cy="272154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4A45A6A-3F4B-42BE-8004-887382650A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805181" y="4185806"/>
            <a:ext cx="2516697" cy="1974903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A7A7F2D-1D15-414C-BFE8-D96A354653F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58715">
            <a:off x="4622332" y="3233686"/>
            <a:ext cx="1956520" cy="1904239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B25739BF-0D92-40CB-82DB-36624E5D14F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963669">
            <a:off x="4229923" y="4998895"/>
            <a:ext cx="1018832" cy="1052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409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val 8">
            <a:extLst>
              <a:ext uri="{FF2B5EF4-FFF2-40B4-BE49-F238E27FC236}">
                <a16:creationId xmlns:a16="http://schemas.microsoft.com/office/drawing/2014/main" id="{AEDC0F35-C39D-4A80-A434-14F0DCBBF203}"/>
              </a:ext>
            </a:extLst>
          </p:cNvPr>
          <p:cNvSpPr/>
          <p:nvPr/>
        </p:nvSpPr>
        <p:spPr>
          <a:xfrm>
            <a:off x="746620" y="612396"/>
            <a:ext cx="7575259" cy="5612235"/>
          </a:xfrm>
          <a:prstGeom prst="ellipse">
            <a:avLst/>
          </a:prstGeom>
          <a:solidFill>
            <a:srgbClr val="E3ED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2F7C07-476C-4B1B-A081-387E48EB39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3066" y="714113"/>
            <a:ext cx="5377867" cy="182644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8DA8408-A7EF-43CA-9917-781F0B5DDBB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7529" y="2800422"/>
            <a:ext cx="2444720" cy="225357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566AEFF-0C10-4347-A2E2-B83CC5C02AB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294" y="2820907"/>
            <a:ext cx="2256639" cy="2426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6453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val 8">
            <a:extLst>
              <a:ext uri="{FF2B5EF4-FFF2-40B4-BE49-F238E27FC236}">
                <a16:creationId xmlns:a16="http://schemas.microsoft.com/office/drawing/2014/main" id="{AEDC0F35-C39D-4A80-A434-14F0DCBBF203}"/>
              </a:ext>
            </a:extLst>
          </p:cNvPr>
          <p:cNvSpPr/>
          <p:nvPr/>
        </p:nvSpPr>
        <p:spPr>
          <a:xfrm>
            <a:off x="746620" y="612396"/>
            <a:ext cx="7575259" cy="5612235"/>
          </a:xfrm>
          <a:prstGeom prst="ellipse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7BF56B1-46A6-4B75-A4C6-ECE9195462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727" y="872891"/>
            <a:ext cx="6896545" cy="219937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854EA47-9562-491B-9DDE-4889D93CF1D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0208" y="3429000"/>
            <a:ext cx="1433205" cy="243807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D334CD6-8F15-4254-AA55-7864EC1EEED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7042" y="2760928"/>
            <a:ext cx="2091110" cy="3225567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A19E37D7-D9E7-496C-8BF0-73721B3BC5B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9153" y="2760928"/>
            <a:ext cx="3057805" cy="2291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76070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val 8">
            <a:extLst>
              <a:ext uri="{FF2B5EF4-FFF2-40B4-BE49-F238E27FC236}">
                <a16:creationId xmlns:a16="http://schemas.microsoft.com/office/drawing/2014/main" id="{AEDC0F35-C39D-4A80-A434-14F0DCBBF203}"/>
              </a:ext>
            </a:extLst>
          </p:cNvPr>
          <p:cNvSpPr/>
          <p:nvPr/>
        </p:nvSpPr>
        <p:spPr>
          <a:xfrm>
            <a:off x="746620" y="612396"/>
            <a:ext cx="7575259" cy="5612235"/>
          </a:xfrm>
          <a:prstGeom prst="ellipse">
            <a:avLst/>
          </a:prstGeom>
          <a:solidFill>
            <a:srgbClr val="F6DE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2C26D2-0903-489C-AB94-8AB32D0C899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85342">
            <a:off x="957292" y="3333183"/>
            <a:ext cx="1074349" cy="142193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F4A5FF2-BC5E-41FB-B350-70E7CE48599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5765" y="3354156"/>
            <a:ext cx="4008425" cy="261041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6585BAE-B1D0-4ED3-A7EC-35B6E01B5F3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043" y="3843370"/>
            <a:ext cx="2085064" cy="186543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F35A84D-00AC-4DFC-AA03-7D3FBE93532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9556" y="582555"/>
            <a:ext cx="4781550" cy="2562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86237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val 8">
            <a:extLst>
              <a:ext uri="{FF2B5EF4-FFF2-40B4-BE49-F238E27FC236}">
                <a16:creationId xmlns:a16="http://schemas.microsoft.com/office/drawing/2014/main" id="{AEDC0F35-C39D-4A80-A434-14F0DCBBF203}"/>
              </a:ext>
            </a:extLst>
          </p:cNvPr>
          <p:cNvSpPr/>
          <p:nvPr/>
        </p:nvSpPr>
        <p:spPr>
          <a:xfrm>
            <a:off x="746620" y="612396"/>
            <a:ext cx="7575259" cy="5612235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94838CD-C971-438B-A62B-99D23CDC9E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7435" y="920997"/>
            <a:ext cx="5929130" cy="137758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C699A1D-E01E-4A96-B258-D8B53FC70EB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2943" y="2499162"/>
            <a:ext cx="3393281" cy="220161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760AAD8-338A-42F8-BDF5-D1E92566928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30614">
            <a:off x="5096306" y="2634314"/>
            <a:ext cx="2149969" cy="246392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0E2D8ED7-4365-4965-8EBE-B59A411B259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778128">
            <a:off x="3475569" y="4269326"/>
            <a:ext cx="2851903" cy="184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23312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val 8">
            <a:extLst>
              <a:ext uri="{FF2B5EF4-FFF2-40B4-BE49-F238E27FC236}">
                <a16:creationId xmlns:a16="http://schemas.microsoft.com/office/drawing/2014/main" id="{AEDC0F35-C39D-4A80-A434-14F0DCBBF203}"/>
              </a:ext>
            </a:extLst>
          </p:cNvPr>
          <p:cNvSpPr/>
          <p:nvPr/>
        </p:nvSpPr>
        <p:spPr>
          <a:xfrm>
            <a:off x="746620" y="612396"/>
            <a:ext cx="7575259" cy="5612235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FE5D142-EE25-4B81-BD55-D11E054D83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8862" y="779914"/>
            <a:ext cx="4486275" cy="16573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5A0BD49-0C56-49D8-BC62-EABF22BA28E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121" y="2726147"/>
            <a:ext cx="2919157" cy="335193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9917B64-444C-4E62-B6BC-FB770D02473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0066" y="2884007"/>
            <a:ext cx="1128161" cy="108998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C55C6D0-3276-4E2A-9831-72B3D2BE262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6440" y="2818583"/>
            <a:ext cx="2359625" cy="3204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1074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val 8">
            <a:extLst>
              <a:ext uri="{FF2B5EF4-FFF2-40B4-BE49-F238E27FC236}">
                <a16:creationId xmlns:a16="http://schemas.microsoft.com/office/drawing/2014/main" id="{AEDC0F35-C39D-4A80-A434-14F0DCBBF203}"/>
              </a:ext>
            </a:extLst>
          </p:cNvPr>
          <p:cNvSpPr/>
          <p:nvPr/>
        </p:nvSpPr>
        <p:spPr>
          <a:xfrm>
            <a:off x="746620" y="612396"/>
            <a:ext cx="7575259" cy="5612235"/>
          </a:xfrm>
          <a:prstGeom prst="ellipse">
            <a:avLst/>
          </a:prstGeom>
          <a:solidFill>
            <a:srgbClr val="E3ED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95AECC8-66A5-4EF7-A835-2BDF3D4239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0963" y="846502"/>
            <a:ext cx="5553075" cy="222885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90AFFAE-1C93-466E-A8F0-C8F97D3A572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8819" y="3145872"/>
            <a:ext cx="2878561" cy="155789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04537F3-08DB-43BC-8CDB-DE78E8C53CC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901913">
            <a:off x="1546078" y="2924150"/>
            <a:ext cx="1362797" cy="205320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FB533C1-3176-4A94-A4A9-3241E5273D1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33790">
            <a:off x="3764691" y="3061969"/>
            <a:ext cx="1319381" cy="207627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94461E0D-9C28-4C15-B224-142903ADC18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714431">
            <a:off x="2593541" y="3936862"/>
            <a:ext cx="1265540" cy="3090661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E140CC19-2F33-4890-A3CE-1E8E6D9AC5E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502511">
            <a:off x="5976730" y="4399895"/>
            <a:ext cx="491232" cy="1828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19718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8C058020-CE1A-4275-96FF-3E9B179AFEF1}" vid="{BE2BE99D-79A1-4F73-BB89-E052F53DA92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3" ma:contentTypeDescription="Create a new document." ma:contentTypeScope="" ma:versionID="9a7d41a2c158f06f657e0823ce387b7f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4c734954345243be7738907af8f63054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A3F7196-27B1-4999-955A-717E51C2B3B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561d3cc-3f8f-4588-a568-be861ce13085"/>
    <ds:schemaRef ds:uri="a0c7fa71-570b-4d2e-a005-0d34dc95211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58F7958-CC38-4F25-9C57-04CA96DF8BD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382D6E3-FF32-4AF3-8BB6-FE03E9CDC19C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a0c7fa71-570b-4d2e-a005-0d34dc952117"/>
    <ds:schemaRef ds:uri="b561d3cc-3f8f-4588-a568-be861ce13085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2873</TotalTime>
  <Words>0</Words>
  <Application>Microsoft Office PowerPoint</Application>
  <PresentationFormat>On-screen Show (4:3)</PresentationFormat>
  <Paragraphs>0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Calibri</vt:lpstr>
      <vt:lpstr>Arial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 A5</dc:creator>
  <cp:lastModifiedBy>Laura MacRae</cp:lastModifiedBy>
  <cp:revision>10</cp:revision>
  <dcterms:created xsi:type="dcterms:W3CDTF">2021-06-07T01:24:16Z</dcterms:created>
  <dcterms:modified xsi:type="dcterms:W3CDTF">2021-10-17T12:11:08Z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