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313" r:id="rId13"/>
    <p:sldId id="305" r:id="rId14"/>
    <p:sldId id="301" r:id="rId15"/>
    <p:sldId id="309" r:id="rId16"/>
    <p:sldId id="307" r:id="rId17"/>
    <p:sldId id="311" r:id="rId18"/>
    <p:sldId id="310" r:id="rId19"/>
    <p:sldId id="31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15751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How many?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272" y="4328385"/>
            <a:ext cx="876300" cy="914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999" y="4785585"/>
            <a:ext cx="885825" cy="8382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2080">
            <a:off x="1163624" y="4072994"/>
            <a:ext cx="1273816" cy="12340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909" y="2753794"/>
            <a:ext cx="1246285" cy="23524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04" y="1584126"/>
            <a:ext cx="2401482" cy="23393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04" y="1756345"/>
            <a:ext cx="2944875" cy="23606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5" y="2753794"/>
            <a:ext cx="1246285" cy="23524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8085">
            <a:off x="2112615" y="4480651"/>
            <a:ext cx="1273816" cy="12340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541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15751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Why count in 2s?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73" y="1822778"/>
            <a:ext cx="931571" cy="12162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96" y="3371703"/>
            <a:ext cx="2216259" cy="14025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1731" y="4880468"/>
            <a:ext cx="1076325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75" y="2731939"/>
            <a:ext cx="1440392" cy="13410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542" y="4700797"/>
            <a:ext cx="1343139" cy="12906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05" y="3874702"/>
            <a:ext cx="2200276" cy="23396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638" y="1275541"/>
            <a:ext cx="1371052" cy="2343151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0CE0D1FD-115F-A743-9ECA-D016F47E14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03830" y="2512923"/>
            <a:ext cx="1775803" cy="168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2s?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06314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in 2s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with your fingers?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259" y="4735050"/>
            <a:ext cx="1062996" cy="9896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66" y="2202655"/>
            <a:ext cx="1062996" cy="989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651" y="2281251"/>
            <a:ext cx="1053714" cy="9810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431" y="4725830"/>
            <a:ext cx="1062996" cy="9896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175" y="4781545"/>
            <a:ext cx="1062996" cy="9896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291" y="2248969"/>
            <a:ext cx="1062996" cy="989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0" y="3532722"/>
            <a:ext cx="7774468" cy="12396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85" y="2248969"/>
            <a:ext cx="1062996" cy="989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056" y="2202655"/>
            <a:ext cx="1062996" cy="989686"/>
          </a:xfrm>
          <a:prstGeom prst="rect">
            <a:avLst/>
          </a:prstGeom>
        </p:spPr>
      </p:pic>
      <p:sp>
        <p:nvSpPr>
          <p:cNvPr id="17" name="Curved Down Arrow 16"/>
          <p:cNvSpPr/>
          <p:nvPr/>
        </p:nvSpPr>
        <p:spPr>
          <a:xfrm>
            <a:off x="2214723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urved Down Arrow 17"/>
          <p:cNvSpPr/>
          <p:nvPr/>
        </p:nvSpPr>
        <p:spPr>
          <a:xfrm>
            <a:off x="990717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urved Down Arrow 18"/>
          <p:cNvSpPr/>
          <p:nvPr/>
        </p:nvSpPr>
        <p:spPr>
          <a:xfrm>
            <a:off x="3438729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>
            <a:off x="4662735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Down Arrow 20"/>
          <p:cNvSpPr/>
          <p:nvPr/>
        </p:nvSpPr>
        <p:spPr>
          <a:xfrm>
            <a:off x="5886742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0" y="2764626"/>
            <a:ext cx="7774468" cy="12396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64174" y="145567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“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Whisper</a:t>
            </a:r>
            <a:r>
              <a:rPr lang="en-GB" sz="3200" dirty="0" smtClean="0">
                <a:latin typeface="Comic Sans MS" panose="030F0702030302020204" pitchFamily="66" charset="0"/>
              </a:rPr>
              <a:t>…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Shout</a:t>
            </a:r>
            <a:r>
              <a:rPr lang="en-GB" sz="3200" dirty="0" smtClean="0">
                <a:latin typeface="Comic Sans MS" panose="030F0702030302020204" pitchFamily="66" charset="0"/>
              </a:rPr>
              <a:t>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378422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68388" y="2856653"/>
            <a:ext cx="532261" cy="1009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993891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09360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24829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40298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455767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071236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686705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302174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917644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“Whisper… Shout” with a partner.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10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412711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02062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64174" y="137652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patterns can you see?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7852" y="24234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312856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50122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370160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02694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97852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310339" y="294611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51727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374346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413195" y="293934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293084" y="344672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321736" y="345677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359002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365392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1574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93084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319219" y="395577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346959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369578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6408427" y="396264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286721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312856" y="448062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354244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376863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15712" y="44738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skip counting by 2 when you colour in a 50 chart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52025">
            <a:off x="2673540" y="3362316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11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6.5|6.6|6.7|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6|2.6|2.1|2.8|4.9|8.1|5|1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7.3|2.3|2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2.8|5.4|11.3|1.7|1.7|1.3|1.7|1.1|1.4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.8|1.4|1.9|1.5|1.9|1.9|1.4|1.8|1.5|2.2|1.2|1.8|1.8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5B0285-B49B-45AD-BB34-2A3EEB26B15E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6883</TotalTime>
  <Words>79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2s?</vt:lpstr>
      <vt:lpstr>PowerPoint Presentation</vt:lpstr>
      <vt:lpstr>PowerPoint Presentation</vt:lpstr>
      <vt:lpstr>Try “Whisper… Shout” with a partner. </vt:lpstr>
      <vt:lpstr>PowerPoint Presentation</vt:lpstr>
      <vt:lpstr>You can practice skip counting by 2 when you colour in a 50 chart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226</cp:revision>
  <dcterms:created xsi:type="dcterms:W3CDTF">2019-07-05T11:02:13Z</dcterms:created>
  <dcterms:modified xsi:type="dcterms:W3CDTF">2021-02-01T09:50:36Z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