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15" r:id="rId13"/>
    <p:sldId id="316" r:id="rId14"/>
    <p:sldId id="299" r:id="rId15"/>
    <p:sldId id="310" r:id="rId16"/>
    <p:sldId id="311" r:id="rId17"/>
    <p:sldId id="312" r:id="rId18"/>
    <p:sldId id="308" r:id="rId19"/>
    <p:sldId id="300" r:id="rId20"/>
    <p:sldId id="301" r:id="rId21"/>
    <p:sldId id="309" r:id="rId22"/>
    <p:sldId id="304" r:id="rId23"/>
    <p:sldId id="31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54" userDrawn="1">
          <p15:clr>
            <a:srgbClr val="A4A3A4"/>
          </p15:clr>
        </p15:guide>
        <p15:guide id="2" pos="185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31" d="100"/>
          <a:sy n="131" d="100"/>
        </p:scale>
        <p:origin x="420" y="88"/>
      </p:cViewPr>
      <p:guideLst>
        <p:guide orient="horz" pos="2954"/>
        <p:guide pos="18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9.emf"/><Relationship Id="rId5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7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8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68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	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5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/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5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2)	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				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6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7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How many groups of 5 are there in this array?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blipFill>
                <a:blip r:embed="rId5"/>
                <a:stretch>
                  <a:fillRect l="-1599" t="-105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13802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9231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659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88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516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826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254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4683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0111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540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3072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	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a:rPr lang="en-GB" sz="24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400" dirty="0">
                    <a:solidFill>
                      <a:srgbClr val="4472C4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20</a:t>
                </a:r>
                <a:endParaRPr lang="en-GB" sz="1050" dirty="0">
                  <a:solidFill>
                    <a:srgbClr val="4472C4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105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  <a:endParaRPr lang="en-GB" sz="7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5</a:t>
                </a:r>
                <a14:m>
                  <m:oMath xmlns:m="http://schemas.openxmlformats.org/officeDocument/2006/math"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+ 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nor/>
                      </m:rPr>
                      <a:rPr lang="en-GB" sz="2400" dirty="0">
                        <a:solidFill>
                          <a:prstClr val="black"/>
                        </a:solidFill>
                        <a:latin typeface="Comic Sans MS" panose="030F0702030302020204" pitchFamily="66" charset="0"/>
                        <a:cs typeface="Calibri" panose="020F0502020204030204" pitchFamily="34" charset="0"/>
                      </a:rPr>
                      <m:t>5</m:t>
                    </m:r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30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2)	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				4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11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6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rgbClr val="4472C4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11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7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				5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:endParaRPr lang="en-GB" sz="2400" dirty="0">
                  <a:solidFill>
                    <a:srgbClr val="4472C4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How many groups of 5 are there in this array?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624343"/>
              </a:xfrm>
              <a:prstGeom prst="rect">
                <a:avLst/>
              </a:prstGeom>
              <a:blipFill>
                <a:blip r:embed="rId5"/>
                <a:stretch>
                  <a:fillRect l="-1599" t="-105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13802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9231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4659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0882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51672" y="5045931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826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254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4683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01117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54023" y="5599913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79509" y="5045931"/>
            <a:ext cx="2606513" cy="431074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78140" y="5608813"/>
            <a:ext cx="2605531" cy="436750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625225" y="521539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25473" y="2474685"/>
            <a:ext cx="5428916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20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   			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  <a:r>
              <a:rPr lang="en-GB" sz="2400" dirty="0">
                <a:solidFill>
                  <a:srgbClr val="4472C4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0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    	 			</a:t>
            </a:r>
            <a:r>
              <a:rPr lang="en-GB" sz="2400" dirty="0">
                <a:solidFill>
                  <a:srgbClr val="4472C4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0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  <a:r>
              <a:rPr lang="en-GB" sz="2400" noProof="0" dirty="0">
                <a:solidFill>
                  <a:srgbClr val="4472C4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35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       			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285875" y="1267097"/>
            <a:ext cx="63959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371575" y="1267097"/>
            <a:ext cx="63959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458413" y="1815737"/>
            <a:ext cx="69293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5360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5" grpId="0" animBg="1"/>
      <p:bldP spid="39" grpId="0"/>
      <p:bldP spid="2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Whitney has 35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shares the cubes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into 5 equal groups.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How many will be in each group?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916977" y="4547564"/>
                <a:ext cx="4822934" cy="1261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7 cubes in each group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900" noProof="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77" y="4547564"/>
                <a:ext cx="4822934" cy="1261884"/>
              </a:xfrm>
              <a:prstGeom prst="rect">
                <a:avLst/>
              </a:prstGeom>
              <a:blipFill>
                <a:blip r:embed="rId5"/>
                <a:stretch>
                  <a:fillRect l="-3157" t="-6280" b="-11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531" y="1857965"/>
            <a:ext cx="407614" cy="468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25629" y="2176100"/>
            <a:ext cx="407614" cy="468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598217" y="1855565"/>
            <a:ext cx="407614" cy="468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79858" y="2044086"/>
            <a:ext cx="407614" cy="468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24308" y="2243733"/>
            <a:ext cx="407614" cy="46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0625" y="2410100"/>
            <a:ext cx="407614" cy="46800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19554" y="2541308"/>
            <a:ext cx="407614" cy="468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437" y="1857965"/>
            <a:ext cx="407614" cy="4680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9535" y="2176100"/>
            <a:ext cx="407614" cy="4680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42123" y="1855565"/>
            <a:ext cx="407614" cy="468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23764" y="2044086"/>
            <a:ext cx="407614" cy="46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68214" y="2243733"/>
            <a:ext cx="407614" cy="46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34531" y="2410100"/>
            <a:ext cx="407614" cy="4680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3460" y="2541308"/>
            <a:ext cx="407614" cy="4680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26214" y="1855565"/>
            <a:ext cx="407614" cy="468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8312" y="2173700"/>
            <a:ext cx="407614" cy="468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290900" y="1853165"/>
            <a:ext cx="407614" cy="468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72541" y="2041686"/>
            <a:ext cx="407614" cy="468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316991" y="2241333"/>
            <a:ext cx="407614" cy="468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83308" y="2407700"/>
            <a:ext cx="407614" cy="468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2237" y="2538908"/>
            <a:ext cx="407614" cy="468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56143" y="1852024"/>
            <a:ext cx="407614" cy="468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8241" y="2170159"/>
            <a:ext cx="407614" cy="468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20829" y="1849624"/>
            <a:ext cx="407614" cy="468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02470" y="2038145"/>
            <a:ext cx="407614" cy="468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46920" y="2237792"/>
            <a:ext cx="407614" cy="4680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13237" y="2404159"/>
            <a:ext cx="407614" cy="46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2166" y="2535367"/>
            <a:ext cx="407614" cy="468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93584" y="1852024"/>
            <a:ext cx="407614" cy="46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85682" y="2170159"/>
            <a:ext cx="407614" cy="46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58270" y="1849624"/>
            <a:ext cx="407614" cy="46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39911" y="2038145"/>
            <a:ext cx="407614" cy="46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84361" y="2237792"/>
            <a:ext cx="407614" cy="46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50678" y="2404159"/>
            <a:ext cx="407614" cy="46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79607" y="2535367"/>
            <a:ext cx="407614" cy="468000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189782"/>
              </p:ext>
            </p:extLst>
          </p:nvPr>
        </p:nvGraphicFramePr>
        <p:xfrm>
          <a:off x="1382268" y="3296110"/>
          <a:ext cx="6096000" cy="10356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8174209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850124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2413523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545990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203387992"/>
                    </a:ext>
                  </a:extLst>
                </a:gridCol>
              </a:tblGrid>
              <a:tr h="1035685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167182"/>
                  </a:ext>
                </a:extLst>
              </a:tr>
            </a:tbl>
          </a:graphicData>
        </a:graphic>
      </p:graphicFrame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678" y="1235660"/>
            <a:ext cx="1375243" cy="16959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797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03438 0.21227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1060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06007 0.16967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8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0.13611 0.212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10625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30451 0.19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6" y="956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12691 0.20671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032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43056 0.13171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574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7066 0.11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5625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01788 0.21227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10602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15139 0.1694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8472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23177 0.212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10625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02222 0.21226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10602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08021 0.2025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0116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13438 0.17361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8681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42084 0.1125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5625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5E-6 0.25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8159 0.22291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0" y="11134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-3.05556E-6 0.2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-0.08072 0.24977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12477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26719 0.24028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12014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0.32396 0.1706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98" y="8519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07031 0.15023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750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3.61111E-6 0.25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7709 0.2581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2894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00173 0.27639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3819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5.55112E-17 L -0.04687 0.2763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381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-0.32361 0.15972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7986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-0.32622 0.21574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19" y="1078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34132 0.19908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66" y="9954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2.77778E-7 0.25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2.22222E-6 0.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-0.01423 0.24885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2431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5.55112E-17 L 0.14271 0.1858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9282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02153 0.2421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12106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14167 0.21806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0903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27448 0.20625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Whitney has 35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groups the cubes into 5s.</a:t>
            </a:r>
          </a:p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How many groups can she make?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718357" y="4636052"/>
                <a:ext cx="5673618" cy="1215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She can make 7 groups of 5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9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357" y="4636052"/>
                <a:ext cx="5673618" cy="1215717"/>
              </a:xfrm>
              <a:prstGeom prst="rect">
                <a:avLst/>
              </a:prstGeom>
              <a:blipFill>
                <a:blip r:embed="rId5"/>
                <a:stretch>
                  <a:fillRect l="-2793" t="-6533" b="-160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531" y="1701209"/>
            <a:ext cx="407614" cy="46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25629" y="2019344"/>
            <a:ext cx="407614" cy="46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598217" y="1698809"/>
            <a:ext cx="407614" cy="46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79858" y="1887330"/>
            <a:ext cx="407614" cy="46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24308" y="2086977"/>
            <a:ext cx="407614" cy="46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0625" y="2253344"/>
            <a:ext cx="407614" cy="468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19554" y="2384552"/>
            <a:ext cx="407614" cy="46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437" y="1701209"/>
            <a:ext cx="407614" cy="468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9535" y="2019344"/>
            <a:ext cx="407614" cy="46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42123" y="1698809"/>
            <a:ext cx="407614" cy="468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23764" y="1887330"/>
            <a:ext cx="407614" cy="46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68214" y="2086977"/>
            <a:ext cx="407614" cy="468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34531" y="2253344"/>
            <a:ext cx="407614" cy="46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3460" y="2384552"/>
            <a:ext cx="407614" cy="468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26214" y="1698809"/>
            <a:ext cx="407614" cy="468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8312" y="2016944"/>
            <a:ext cx="407614" cy="468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290900" y="1696409"/>
            <a:ext cx="407614" cy="468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72541" y="1884930"/>
            <a:ext cx="407614" cy="468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316991" y="2084577"/>
            <a:ext cx="407614" cy="468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83308" y="2250944"/>
            <a:ext cx="407614" cy="468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2237" y="2382152"/>
            <a:ext cx="407614" cy="468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56143" y="1695268"/>
            <a:ext cx="407614" cy="468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8241" y="2013403"/>
            <a:ext cx="407614" cy="468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20829" y="1692868"/>
            <a:ext cx="407614" cy="468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02470" y="1881389"/>
            <a:ext cx="407614" cy="468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46920" y="2081036"/>
            <a:ext cx="407614" cy="468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13237" y="2247403"/>
            <a:ext cx="407614" cy="468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2166" y="2378611"/>
            <a:ext cx="407614" cy="468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93584" y="1695268"/>
            <a:ext cx="407614" cy="468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85682" y="2013403"/>
            <a:ext cx="407614" cy="468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58270" y="1692868"/>
            <a:ext cx="407614" cy="468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39911" y="1881389"/>
            <a:ext cx="407614" cy="468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84361" y="2081036"/>
            <a:ext cx="407614" cy="46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50678" y="2247403"/>
            <a:ext cx="407614" cy="468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79607" y="2378611"/>
            <a:ext cx="407614" cy="4680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084217" y="303268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2206297" y="356352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3181244" y="272950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649785" y="3731137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4553701" y="2844722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5546208" y="3576584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6824462" y="2554977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678" y="162038"/>
            <a:ext cx="1375243" cy="16959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64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21 0.1902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51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9792 0.2215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11065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08664 0.18495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923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0.01065 L -0.09444 0.1768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9375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0538 0.1319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-0.0342 0.2773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1386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02517 0.2826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1412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02952 0.27222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1361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02413 0.2770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" y="1384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0.00949 L -0.08072 0.2046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00833 0.15255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7616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-0.00174 0.15555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777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2343 0.1560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780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55112E-17 L 0.04392 0.13171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657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01216 0.17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01875 0.24653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12315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-0.06718 0.30324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15162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01424 0.2898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" y="14491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00521 0.2835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1416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0.01111 0.26111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2049 0.1562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780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0.02153 0.16829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8403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-0.00504 0.13333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667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892 0.13217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6597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0.0224 0.14467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06927 0.27639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1381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13594 0.3055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15278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03976 0.25486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2731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6302 0.28218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4097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03889 0.30555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0.1382 0.11597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0" y="5787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33333E-6 L 0.1217 0.10764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5370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0.14514 0.10301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5139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15747 0.10694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5347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14427 0.09722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5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4" grpId="0" animBg="1"/>
      <p:bldP spid="51" grpId="0" animBg="1"/>
      <p:bldP spid="52" grpId="0" animBg="1"/>
      <p:bldP spid="53" grpId="0" animBg="1"/>
      <p:bldP spid="55" grpId="0" animBg="1"/>
      <p:bldP spid="63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9821" y="361051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492921" y="2243029"/>
                <a:ext cx="243916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2921" y="2243029"/>
                <a:ext cx="2439162" cy="584775"/>
              </a:xfrm>
              <a:prstGeom prst="rect">
                <a:avLst/>
              </a:prstGeom>
              <a:blipFill>
                <a:blip r:embed="rId5"/>
                <a:stretch>
                  <a:fillRect l="-625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649821" y="299104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Grouping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2100" y="1544094"/>
            <a:ext cx="5877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There 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7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cubes in each group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2101" y="4844975"/>
            <a:ext cx="43119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7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groups of 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8964" y="469514"/>
            <a:ext cx="5319441" cy="10100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489902" y="5164707"/>
                <a:ext cx="27628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9902" y="5164707"/>
                <a:ext cx="2762841" cy="584775"/>
              </a:xfrm>
              <a:prstGeom prst="rect">
                <a:avLst/>
              </a:prstGeom>
              <a:blipFill>
                <a:blip r:embed="rId7"/>
                <a:stretch>
                  <a:fillRect l="-574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7132" y="2929798"/>
            <a:ext cx="4811579" cy="17385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695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9990" y="377120"/>
            <a:ext cx="762549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Here are 15 conkers.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 conkers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are shared into 5 equal groups.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 conkers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are grouped into 5s.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3010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92" y="1169122"/>
            <a:ext cx="726758" cy="7267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189" y="1169122"/>
            <a:ext cx="726758" cy="7267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286" y="1169122"/>
            <a:ext cx="726758" cy="7267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383" y="1169122"/>
            <a:ext cx="726758" cy="7267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480" y="1169122"/>
            <a:ext cx="726758" cy="7267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577" y="1169122"/>
            <a:ext cx="726758" cy="7267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674" y="1169122"/>
            <a:ext cx="726758" cy="7267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771" y="1169122"/>
            <a:ext cx="726758" cy="7267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868" y="1169122"/>
            <a:ext cx="726758" cy="7267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65" y="1169122"/>
            <a:ext cx="726758" cy="7267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062" y="1169122"/>
            <a:ext cx="726758" cy="7267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159" y="1169122"/>
            <a:ext cx="726758" cy="72675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256" y="1169122"/>
            <a:ext cx="726758" cy="72675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353" y="1169122"/>
            <a:ext cx="726758" cy="72675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452" y="1169122"/>
            <a:ext cx="726758" cy="7267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66" y="1169122"/>
            <a:ext cx="726758" cy="72675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763" y="1169122"/>
            <a:ext cx="726758" cy="72675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60" y="1169122"/>
            <a:ext cx="726758" cy="72675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957" y="1169122"/>
            <a:ext cx="726758" cy="7267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054" y="1169122"/>
            <a:ext cx="726758" cy="72675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151" y="1169122"/>
            <a:ext cx="726758" cy="72675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248" y="1169122"/>
            <a:ext cx="726758" cy="72675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345" y="1169122"/>
            <a:ext cx="726758" cy="7267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442" y="1169122"/>
            <a:ext cx="726758" cy="72675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539" y="1169122"/>
            <a:ext cx="726758" cy="72675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636" y="1169122"/>
            <a:ext cx="726758" cy="72675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733" y="1169122"/>
            <a:ext cx="726758" cy="72675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830" y="1169122"/>
            <a:ext cx="726758" cy="72675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27" y="1169122"/>
            <a:ext cx="726758" cy="72675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026" y="1169122"/>
            <a:ext cx="726758" cy="726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735092" y="124011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092" y="1240113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3542" r="-516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95811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00573 0.2203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0.13733 0.21481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27014 0.2203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37362 0.21667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51666 0.216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33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-0.23577 0.29282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-0.14045 0.2662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1" y="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2396 0.23565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10329 0.268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0.28593 0.27384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42899 0.24699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-0.32344 0.28333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0.23038 0.28333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08732 0.28889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2.77778E-6 0.25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0573 0.479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2395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7 L -0.00225 0.4888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444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09428 0.53843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2" y="2692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1059 0.59375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29676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-0.10851 0.54236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05313 0.4794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23958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05816 0.48704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2435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06632 0.54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7014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6632 0.5937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9676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08733 0.5423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5816 0.48518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24259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05834 0.46505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23241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-0.03976 0.55972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27986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3976 0.60509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30255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-0.06632 0.53472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568832" y="126825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568832" y="177619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2568832" y="228412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568832" y="279206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68832" y="329999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109723" y="126825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3109723" y="177619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109723" y="228412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109723" y="279206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109723" y="329999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650614" y="126825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650614" y="177619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650614" y="228412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650614" y="279206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650614" y="329999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4191505" y="126825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191505" y="177619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191505" y="228412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191505" y="279206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191505" y="329999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732396" y="126825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732396" y="177619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32396" y="228412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732396" y="279206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4732396" y="329999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5262304" y="126825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262304" y="177619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262304" y="228412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262304" y="279206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262304" y="329999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00233" y="520341"/>
            <a:ext cx="782297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30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3004833" y="3940054"/>
                <a:ext cx="2062817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4833" y="3940054"/>
                <a:ext cx="2062817" cy="1015663"/>
              </a:xfrm>
              <a:prstGeom prst="rect">
                <a:avLst/>
              </a:prstGeom>
              <a:blipFill>
                <a:blip r:embed="rId5"/>
                <a:stretch>
                  <a:fillRect b="-185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2458624" y="4197771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13600" y="4182842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992288" y="4197771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87539" y="4195542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057606" y="4877478"/>
                <a:ext cx="2033017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7606" y="4877478"/>
                <a:ext cx="2033017" cy="1015663"/>
              </a:xfrm>
              <a:prstGeom prst="rect">
                <a:avLst/>
              </a:prstGeom>
              <a:blipFill>
                <a:blip r:embed="rId6"/>
                <a:stretch>
                  <a:fillRect b="-185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2439683" y="5147895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412742" y="5145666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998747" y="5147895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154485" y="5132966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2528489" y="1199999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3074952" y="1199999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3631583" y="1199999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4175869" y="1199999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4702963" y="1199999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5238194" y="1199999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4" grpId="0" animBg="1"/>
      <p:bldP spid="54" grpId="1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 farmer has picked 25 apples.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He puts them into bags of 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How many bags of 5 can he make?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1403" y="5324779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280725" y="54674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31" y="2050313"/>
            <a:ext cx="1182465" cy="129119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6132418" y="44177"/>
            <a:ext cx="2591602" cy="2412870"/>
            <a:chOff x="5073403" y="-928954"/>
            <a:chExt cx="3980003" cy="370551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006" y="377120"/>
              <a:ext cx="854418" cy="82061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8737" y="392558"/>
              <a:ext cx="854418" cy="82061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8806" y="681920"/>
              <a:ext cx="854418" cy="82061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3425" y="675881"/>
              <a:ext cx="854418" cy="82061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8579" y="513501"/>
              <a:ext cx="854418" cy="82061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75607">
              <a:off x="5073403" y="-928954"/>
              <a:ext cx="3980003" cy="3705519"/>
            </a:xfrm>
            <a:prstGeom prst="rect">
              <a:avLst/>
            </a:prstGeom>
          </p:spPr>
        </p:pic>
      </p:grpSp>
      <p:cxnSp>
        <p:nvCxnSpPr>
          <p:cNvPr id="58" name="Straight Connector 57"/>
          <p:cNvCxnSpPr/>
          <p:nvPr/>
        </p:nvCxnSpPr>
        <p:spPr>
          <a:xfrm flipV="1">
            <a:off x="1151128" y="4806034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Arc 58"/>
          <p:cNvSpPr/>
          <p:nvPr/>
        </p:nvSpPr>
        <p:spPr>
          <a:xfrm flipH="1">
            <a:off x="1171458" y="40873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4744" y="4863183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160632" y="48698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925" y="2032313"/>
            <a:ext cx="1182465" cy="129119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719" y="2068312"/>
            <a:ext cx="1182465" cy="129119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513" y="2032313"/>
            <a:ext cx="1182465" cy="129119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308" y="2032313"/>
            <a:ext cx="1182465" cy="1291198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551881" y="3277615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04758" y="3277178"/>
            <a:ext cx="690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10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762139" y="3277614"/>
            <a:ext cx="690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15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919520" y="3277178"/>
            <a:ext cx="690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20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089966" y="3282463"/>
            <a:ext cx="690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25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1" name="Arc 70"/>
          <p:cNvSpPr/>
          <p:nvPr/>
        </p:nvSpPr>
        <p:spPr>
          <a:xfrm flipH="1">
            <a:off x="2352595" y="4108505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335229" y="4890966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73" name="Arc 72"/>
          <p:cNvSpPr/>
          <p:nvPr/>
        </p:nvSpPr>
        <p:spPr>
          <a:xfrm flipH="1">
            <a:off x="3533732" y="4108505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490050" y="4890966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75" name="Arc 74"/>
          <p:cNvSpPr/>
          <p:nvPr/>
        </p:nvSpPr>
        <p:spPr>
          <a:xfrm flipH="1">
            <a:off x="4714869" y="4108505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644871" y="4890966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77" name="Arc 76"/>
          <p:cNvSpPr/>
          <p:nvPr/>
        </p:nvSpPr>
        <p:spPr>
          <a:xfrm flipH="1">
            <a:off x="5896006" y="4108505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806802" y="4890966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480325" y="2797325"/>
            <a:ext cx="273354" cy="2985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947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59" grpId="0" animBg="1"/>
      <p:bldP spid="8" grpId="0"/>
      <p:bldP spid="60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73" grpId="0" animBg="1"/>
      <p:bldP spid="74" grpId="0"/>
      <p:bldP spid="75" grpId="0" animBg="1"/>
      <p:bldP spid="76" grpId="0"/>
      <p:bldP spid="77" grpId="0" animBg="1"/>
      <p:bldP spid="78" grpId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7899" y="512157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51105" y="526426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64821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821" y="747174"/>
                <a:ext cx="5799909" cy="1015663"/>
              </a:xfrm>
              <a:prstGeom prst="rect">
                <a:avLst/>
              </a:prstGeom>
              <a:blipFill>
                <a:blip r:embed="rId6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715540" y="77553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78187" y="720279"/>
            <a:ext cx="11759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r>
              <a:rPr lang="en-GB" sz="60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455661" y="2138067"/>
                <a:ext cx="87556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 5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661" y="2138067"/>
                <a:ext cx="875561" cy="523220"/>
              </a:xfrm>
              <a:prstGeom prst="rect">
                <a:avLst/>
              </a:prstGeom>
              <a:blipFill>
                <a:blip r:embed="rId7"/>
                <a:stretch>
                  <a:fillRect t="-12791" r="-12500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Arc 8"/>
          <p:cNvSpPr/>
          <p:nvPr/>
        </p:nvSpPr>
        <p:spPr>
          <a:xfrm rot="10800000" flipH="1">
            <a:off x="2073956" y="1580605"/>
            <a:ext cx="3354084" cy="557462"/>
          </a:xfrm>
          <a:prstGeom prst="arc">
            <a:avLst>
              <a:gd name="adj1" fmla="val 10985819"/>
              <a:gd name="adj2" fmla="val 21591924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702173" y="300036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173" y="3000368"/>
                <a:ext cx="5799909" cy="1015663"/>
              </a:xfrm>
              <a:prstGeom prst="rect">
                <a:avLst/>
              </a:prstGeom>
              <a:blipFill>
                <a:blip r:embed="rId8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/>
          <p:cNvSpPr/>
          <p:nvPr/>
        </p:nvSpPr>
        <p:spPr>
          <a:xfrm>
            <a:off x="1752892" y="3028731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15539" y="2973473"/>
            <a:ext cx="11759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493013" y="4391261"/>
                <a:ext cx="87556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  5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3013" y="4391261"/>
                <a:ext cx="875561" cy="523220"/>
              </a:xfrm>
              <a:prstGeom prst="rect">
                <a:avLst/>
              </a:prstGeom>
              <a:blipFill>
                <a:blip r:embed="rId9"/>
                <a:stretch>
                  <a:fillRect t="-11628" r="-12500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Arc 14"/>
          <p:cNvSpPr/>
          <p:nvPr/>
        </p:nvSpPr>
        <p:spPr>
          <a:xfrm rot="10800000" flipH="1">
            <a:off x="2111308" y="3833799"/>
            <a:ext cx="3354084" cy="557462"/>
          </a:xfrm>
          <a:prstGeom prst="arc">
            <a:avLst>
              <a:gd name="adj1" fmla="val 10985819"/>
              <a:gd name="adj2" fmla="val 21591924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9" grpId="0" animBg="1"/>
      <p:bldP spid="14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01844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|3.6|3.8|5.2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7|0.5|5.8|2.9|19.9|0.6|14.1|10.7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.7|4.2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|3|2.1|0.9|1.3|1|1.8|1.1|1.7|1.2|1.9|1.6|1.9|1.1|2.3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.3|1.7|7.8|3.1|6.3|5.2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7.6|0.9|0.9|0.6|0.8|0.6|1.4|0.7|0.8|0.7|0.8|0.9|0.9|0.8|0.9|0.8|4.8|1.2|2.9|2.4|1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5.4|1.5|1.6|1.4|1.3|1.6|3.8|7.3|17.3|10.7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|1.1|0.7|0.8|0.5|0.8|0.6|0.8|0.6|0.7|0.7|6.3|2.5|1.2|1|1|0.9|1.4|1.2|0.9|0.7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7|6.4|5.9|1.1|6.1|11.2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793C9E7-6060-4540-9370-58E95BF3715B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94a41c2b-c9a4-4155-9cd3-2586bd5a7cc7"/>
    <ds:schemaRef ds:uri="8fba47cf-d4c2-4342-84d4-550bc2b4b2f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13117</TotalTime>
  <Words>397</Words>
  <Application>Microsoft Office PowerPoint</Application>
  <PresentationFormat>On-screen Show (4:3)</PresentationFormat>
  <Paragraphs>102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247</cp:revision>
  <dcterms:created xsi:type="dcterms:W3CDTF">2019-07-05T11:02:13Z</dcterms:created>
  <dcterms:modified xsi:type="dcterms:W3CDTF">2021-01-07T21:06:04Z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