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35" autoAdjust="0"/>
    <p:restoredTop sz="94681"/>
  </p:normalViewPr>
  <p:slideViewPr>
    <p:cSldViewPr snapToGrid="0" snapToObjects="1">
      <p:cViewPr varScale="1">
        <p:scale>
          <a:sx n="107" d="100"/>
          <a:sy n="107" d="100"/>
        </p:scale>
        <p:origin x="2080" y="1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17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9/21/20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9/21/20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9/21/20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9/21/20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3_WS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3_WS6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3_WS6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3_WS6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3_WS6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3_WS6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3_WS6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88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3_WS6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2937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3_WS6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9461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3" ma:contentTypeDescription="Create a new document." ma:contentTypeScope="" ma:versionID="9a7d41a2c158f06f657e0823ce387b7f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4c734954345243be7738907af8f63054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103CD7F-CAFE-43ED-9F5A-4F73674C0D74}"/>
</file>

<file path=customXml/itemProps2.xml><?xml version="1.0" encoding="utf-8"?>
<ds:datastoreItem xmlns:ds="http://schemas.openxmlformats.org/officeDocument/2006/customXml" ds:itemID="{B8E3104C-1351-4772-AD95-4ADFCB2F7882}"/>
</file>

<file path=customXml/itemProps3.xml><?xml version="1.0" encoding="utf-8"?>
<ds:datastoreItem xmlns:ds="http://schemas.openxmlformats.org/officeDocument/2006/customXml" ds:itemID="{CFDFB112-E5C0-40B6-881E-3E767CBBDA80}"/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0</Words>
  <Application>Microsoft Macintosh PowerPoint</Application>
  <PresentationFormat>On-screen Show (4:3)</PresentationFormat>
  <Paragraphs>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E.R.Hamilton U1955532</cp:lastModifiedBy>
  <cp:revision>19</cp:revision>
  <dcterms:created xsi:type="dcterms:W3CDTF">2019-07-05T11:02:13Z</dcterms:created>
  <dcterms:modified xsi:type="dcterms:W3CDTF">2020-09-21T10:42:35Z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