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03" r:id="rId13"/>
    <p:sldId id="307" r:id="rId14"/>
    <p:sldId id="306" r:id="rId15"/>
    <p:sldId id="308" r:id="rId16"/>
    <p:sldId id="299" r:id="rId17"/>
    <p:sldId id="300" r:id="rId18"/>
    <p:sldId id="312" r:id="rId19"/>
    <p:sldId id="301" r:id="rId20"/>
    <p:sldId id="309" r:id="rId21"/>
    <p:sldId id="310" r:id="rId22"/>
    <p:sldId id="31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2AD87E8-D35F-446A-9FD9-56741321CCE9}"/>
    <pc:docChg chg="undo redo custSel delSld modSld">
      <pc:chgData name="James Clegg" userId="c6df1435-7a36-4b38-be4d-16e68e91152f" providerId="ADAL" clId="{D2AD87E8-D35F-446A-9FD9-56741321CCE9}" dt="2020-11-09T17:02:50.770" v="174"/>
      <pc:docMkLst>
        <pc:docMk/>
      </pc:docMkLst>
      <pc:sldChg chg="addSp modSp modAnim">
        <pc:chgData name="James Clegg" userId="c6df1435-7a36-4b38-be4d-16e68e91152f" providerId="ADAL" clId="{D2AD87E8-D35F-446A-9FD9-56741321CCE9}" dt="2020-11-09T16:51:54.101" v="150" actId="1035"/>
        <pc:sldMkLst>
          <pc:docMk/>
          <pc:sldMk cId="3939627984" sldId="300"/>
        </pc:sldMkLst>
        <pc:spChg chg="add">
          <ac:chgData name="James Clegg" userId="c6df1435-7a36-4b38-be4d-16e68e91152f" providerId="ADAL" clId="{D2AD87E8-D35F-446A-9FD9-56741321CCE9}" dt="2020-11-09T16:47:23.941" v="124"/>
          <ac:spMkLst>
            <pc:docMk/>
            <pc:sldMk cId="3939627984" sldId="300"/>
            <ac:spMk id="25" creationId="{AE4B29CB-0E4C-4B5D-A780-BF04A9C72DDC}"/>
          </ac:spMkLst>
        </pc:spChg>
        <pc:spChg chg="add mod">
          <ac:chgData name="James Clegg" userId="c6df1435-7a36-4b38-be4d-16e68e91152f" providerId="ADAL" clId="{D2AD87E8-D35F-446A-9FD9-56741321CCE9}" dt="2020-11-09T16:51:54.101" v="150" actId="1035"/>
          <ac:spMkLst>
            <pc:docMk/>
            <pc:sldMk cId="3939627984" sldId="300"/>
            <ac:spMk id="26" creationId="{F6A1A953-AE61-4920-815A-1BD815C6E03B}"/>
          </ac:spMkLst>
        </pc:spChg>
        <pc:spChg chg="add">
          <ac:chgData name="James Clegg" userId="c6df1435-7a36-4b38-be4d-16e68e91152f" providerId="ADAL" clId="{D2AD87E8-D35F-446A-9FD9-56741321CCE9}" dt="2020-11-09T16:47:23.941" v="124"/>
          <ac:spMkLst>
            <pc:docMk/>
            <pc:sldMk cId="3939627984" sldId="300"/>
            <ac:spMk id="27" creationId="{33041C55-0AA6-42D2-9B74-654294E1884E}"/>
          </ac:spMkLst>
        </pc:spChg>
        <pc:spChg chg="add">
          <ac:chgData name="James Clegg" userId="c6df1435-7a36-4b38-be4d-16e68e91152f" providerId="ADAL" clId="{D2AD87E8-D35F-446A-9FD9-56741321CCE9}" dt="2020-11-09T16:47:23.941" v="124"/>
          <ac:spMkLst>
            <pc:docMk/>
            <pc:sldMk cId="3939627984" sldId="300"/>
            <ac:spMk id="28" creationId="{6AB4FB8D-9E7B-4B16-9A42-76E13F975381}"/>
          </ac:spMkLst>
        </pc:spChg>
        <pc:spChg chg="add">
          <ac:chgData name="James Clegg" userId="c6df1435-7a36-4b38-be4d-16e68e91152f" providerId="ADAL" clId="{D2AD87E8-D35F-446A-9FD9-56741321CCE9}" dt="2020-11-09T16:47:23.941" v="124"/>
          <ac:spMkLst>
            <pc:docMk/>
            <pc:sldMk cId="3939627984" sldId="300"/>
            <ac:spMk id="29" creationId="{02198151-C1F6-4CA0-AC83-E57CA01A15FB}"/>
          </ac:spMkLst>
        </pc:spChg>
        <pc:spChg chg="add mod">
          <ac:chgData name="James Clegg" userId="c6df1435-7a36-4b38-be4d-16e68e91152f" providerId="ADAL" clId="{D2AD87E8-D35F-446A-9FD9-56741321CCE9}" dt="2020-11-09T16:51:53.590" v="149" actId="1038"/>
          <ac:spMkLst>
            <pc:docMk/>
            <pc:sldMk cId="3939627984" sldId="300"/>
            <ac:spMk id="30" creationId="{80A620E7-3CAE-467B-8F40-D544F4EE1202}"/>
          </ac:spMkLst>
        </pc:spChg>
        <pc:spChg chg="add">
          <ac:chgData name="James Clegg" userId="c6df1435-7a36-4b38-be4d-16e68e91152f" providerId="ADAL" clId="{D2AD87E8-D35F-446A-9FD9-56741321CCE9}" dt="2020-11-09T16:47:23.941" v="124"/>
          <ac:spMkLst>
            <pc:docMk/>
            <pc:sldMk cId="3939627984" sldId="300"/>
            <ac:spMk id="31" creationId="{B9D0782D-3041-45DD-91A4-5560915BECC9}"/>
          </ac:spMkLst>
        </pc:spChg>
        <pc:spChg chg="add">
          <ac:chgData name="James Clegg" userId="c6df1435-7a36-4b38-be4d-16e68e91152f" providerId="ADAL" clId="{D2AD87E8-D35F-446A-9FD9-56741321CCE9}" dt="2020-11-09T16:47:23.941" v="124"/>
          <ac:spMkLst>
            <pc:docMk/>
            <pc:sldMk cId="3939627984" sldId="300"/>
            <ac:spMk id="32" creationId="{B50333BE-66D6-4DAD-944E-9C5A36821503}"/>
          </ac:spMkLst>
        </pc:spChg>
      </pc:sldChg>
      <pc:sldChg chg="del">
        <pc:chgData name="James Clegg" userId="c6df1435-7a36-4b38-be4d-16e68e91152f" providerId="ADAL" clId="{D2AD87E8-D35F-446A-9FD9-56741321CCE9}" dt="2020-11-09T16:46:23.517" v="123" actId="2696"/>
        <pc:sldMkLst>
          <pc:docMk/>
          <pc:sldMk cId="3195527484" sldId="304"/>
        </pc:sldMkLst>
      </pc:sldChg>
      <pc:sldChg chg="modSp">
        <pc:chgData name="James Clegg" userId="c6df1435-7a36-4b38-be4d-16e68e91152f" providerId="ADAL" clId="{D2AD87E8-D35F-446A-9FD9-56741321CCE9}" dt="2020-11-09T16:54:48.962" v="166" actId="1076"/>
        <pc:sldMkLst>
          <pc:docMk/>
          <pc:sldMk cId="971074363" sldId="306"/>
        </pc:sldMkLst>
        <pc:spChg chg="mod">
          <ac:chgData name="James Clegg" userId="c6df1435-7a36-4b38-be4d-16e68e91152f" providerId="ADAL" clId="{D2AD87E8-D35F-446A-9FD9-56741321CCE9}" dt="2020-11-09T16:54:33.407" v="160" actId="14100"/>
          <ac:spMkLst>
            <pc:docMk/>
            <pc:sldMk cId="971074363" sldId="306"/>
            <ac:spMk id="18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54:48.962" v="166" actId="1076"/>
          <ac:spMkLst>
            <pc:docMk/>
            <pc:sldMk cId="971074363" sldId="306"/>
            <ac:spMk id="25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54:46.405" v="165" actId="1076"/>
          <ac:spMkLst>
            <pc:docMk/>
            <pc:sldMk cId="971074363" sldId="306"/>
            <ac:spMk id="26" creationId="{00000000-0000-0000-0000-000000000000}"/>
          </ac:spMkLst>
        </pc:spChg>
        <pc:cxnChg chg="mod">
          <ac:chgData name="James Clegg" userId="c6df1435-7a36-4b38-be4d-16e68e91152f" providerId="ADAL" clId="{D2AD87E8-D35F-446A-9FD9-56741321CCE9}" dt="2020-11-09T16:54:35.576" v="161" actId="1076"/>
          <ac:cxnSpMkLst>
            <pc:docMk/>
            <pc:sldMk cId="971074363" sldId="306"/>
            <ac:cxnSpMk id="19" creationId="{00000000-0000-0000-0000-000000000000}"/>
          </ac:cxnSpMkLst>
        </pc:cxnChg>
        <pc:cxnChg chg="mod">
          <ac:chgData name="James Clegg" userId="c6df1435-7a36-4b38-be4d-16e68e91152f" providerId="ADAL" clId="{D2AD87E8-D35F-446A-9FD9-56741321CCE9}" dt="2020-11-09T16:54:43.818" v="164" actId="1076"/>
          <ac:cxnSpMkLst>
            <pc:docMk/>
            <pc:sldMk cId="971074363" sldId="306"/>
            <ac:cxnSpMk id="22" creationId="{00000000-0000-0000-0000-000000000000}"/>
          </ac:cxnSpMkLst>
        </pc:cxnChg>
      </pc:sldChg>
      <pc:sldChg chg="addSp delSp modSp addAnim delAnim modAnim">
        <pc:chgData name="James Clegg" userId="c6df1435-7a36-4b38-be4d-16e68e91152f" providerId="ADAL" clId="{D2AD87E8-D35F-446A-9FD9-56741321CCE9}" dt="2020-11-09T16:52:19.173" v="158"/>
        <pc:sldMkLst>
          <pc:docMk/>
          <pc:sldMk cId="3950303346" sldId="307"/>
        </pc:sldMkLst>
        <pc:spChg chg="mod">
          <ac:chgData name="James Clegg" userId="c6df1435-7a36-4b38-be4d-16e68e91152f" providerId="ADAL" clId="{D2AD87E8-D35F-446A-9FD9-56741321CCE9}" dt="2020-11-09T16:49:20.759" v="135" actId="1076"/>
          <ac:spMkLst>
            <pc:docMk/>
            <pc:sldMk cId="3950303346" sldId="307"/>
            <ac:spMk id="2" creationId="{00000000-0000-0000-0000-000000000000}"/>
          </ac:spMkLst>
        </pc:spChg>
        <pc:spChg chg="add del mod">
          <ac:chgData name="James Clegg" userId="c6df1435-7a36-4b38-be4d-16e68e91152f" providerId="ADAL" clId="{D2AD87E8-D35F-446A-9FD9-56741321CCE9}" dt="2020-11-09T16:51:57.488" v="152" actId="478"/>
          <ac:spMkLst>
            <pc:docMk/>
            <pc:sldMk cId="3950303346" sldId="307"/>
            <ac:spMk id="5" creationId="{234FBB56-07BC-4633-AE64-B77F1AF7552C}"/>
          </ac:spMkLst>
        </pc:spChg>
        <pc:spChg chg="add del mod">
          <ac:chgData name="James Clegg" userId="c6df1435-7a36-4b38-be4d-16e68e91152f" providerId="ADAL" clId="{D2AD87E8-D35F-446A-9FD9-56741321CCE9}" dt="2020-11-09T16:51:16.400" v="141"/>
          <ac:spMkLst>
            <pc:docMk/>
            <pc:sldMk cId="3950303346" sldId="307"/>
            <ac:spMk id="14" creationId="{15B08E70-E08F-4742-9DDF-C80FB3B406FB}"/>
          </ac:spMkLst>
        </pc:spChg>
        <pc:spChg chg="add del mod">
          <ac:chgData name="James Clegg" userId="c6df1435-7a36-4b38-be4d-16e68e91152f" providerId="ADAL" clId="{D2AD87E8-D35F-446A-9FD9-56741321CCE9}" dt="2020-11-09T16:51:16.400" v="141"/>
          <ac:spMkLst>
            <pc:docMk/>
            <pc:sldMk cId="3950303346" sldId="307"/>
            <ac:spMk id="20" creationId="{53107E93-34A9-44A4-989A-A1EFFC0CE9A1}"/>
          </ac:spMkLst>
        </pc:spChg>
        <pc:spChg chg="add del mod">
          <ac:chgData name="James Clegg" userId="c6df1435-7a36-4b38-be4d-16e68e91152f" providerId="ADAL" clId="{D2AD87E8-D35F-446A-9FD9-56741321CCE9}" dt="2020-11-09T16:51:16.400" v="141"/>
          <ac:spMkLst>
            <pc:docMk/>
            <pc:sldMk cId="3950303346" sldId="307"/>
            <ac:spMk id="21" creationId="{721758DD-7C4C-46CD-B7B5-C4B0685F1202}"/>
          </ac:spMkLst>
        </pc:spChg>
        <pc:spChg chg="add mod">
          <ac:chgData name="James Clegg" userId="c6df1435-7a36-4b38-be4d-16e68e91152f" providerId="ADAL" clId="{D2AD87E8-D35F-446A-9FD9-56741321CCE9}" dt="2020-11-09T16:52:12.237" v="157" actId="207"/>
          <ac:spMkLst>
            <pc:docMk/>
            <pc:sldMk cId="3950303346" sldId="307"/>
            <ac:spMk id="22" creationId="{BF266D67-9F7B-4E8F-B7BB-62438DA71924}"/>
          </ac:spMkLst>
        </pc:spChg>
        <pc:spChg chg="add mod">
          <ac:chgData name="James Clegg" userId="c6df1435-7a36-4b38-be4d-16e68e91152f" providerId="ADAL" clId="{D2AD87E8-D35F-446A-9FD9-56741321CCE9}" dt="2020-11-09T16:52:12.237" v="157" actId="207"/>
          <ac:spMkLst>
            <pc:docMk/>
            <pc:sldMk cId="3950303346" sldId="307"/>
            <ac:spMk id="23" creationId="{39138DD1-7BC9-40A2-9511-3657AABD6CF2}"/>
          </ac:spMkLst>
        </pc:spChg>
        <pc:spChg chg="add mod">
          <ac:chgData name="James Clegg" userId="c6df1435-7a36-4b38-be4d-16e68e91152f" providerId="ADAL" clId="{D2AD87E8-D35F-446A-9FD9-56741321CCE9}" dt="2020-11-09T16:52:12.237" v="157" actId="207"/>
          <ac:spMkLst>
            <pc:docMk/>
            <pc:sldMk cId="3950303346" sldId="307"/>
            <ac:spMk id="24" creationId="{CF8F0ED4-44B4-4131-8006-C765EA406F23}"/>
          </ac:spMkLst>
        </pc:spChg>
        <pc:cxnChg chg="add del">
          <ac:chgData name="James Clegg" userId="c6df1435-7a36-4b38-be4d-16e68e91152f" providerId="ADAL" clId="{D2AD87E8-D35F-446A-9FD9-56741321CCE9}" dt="2020-11-09T16:52:07.508" v="154" actId="478"/>
          <ac:cxnSpMkLst>
            <pc:docMk/>
            <pc:sldMk cId="3950303346" sldId="307"/>
            <ac:cxnSpMk id="6" creationId="{00000000-0000-0000-0000-000000000000}"/>
          </ac:cxnSpMkLst>
        </pc:cxnChg>
        <pc:cxnChg chg="add del mod">
          <ac:chgData name="James Clegg" userId="c6df1435-7a36-4b38-be4d-16e68e91152f" providerId="ADAL" clId="{D2AD87E8-D35F-446A-9FD9-56741321CCE9}" dt="2020-11-09T16:52:08.864" v="155" actId="478"/>
          <ac:cxnSpMkLst>
            <pc:docMk/>
            <pc:sldMk cId="3950303346" sldId="307"/>
            <ac:cxnSpMk id="11" creationId="{00000000-0000-0000-0000-000000000000}"/>
          </ac:cxnSpMkLst>
        </pc:cxnChg>
        <pc:cxnChg chg="add del mod">
          <ac:chgData name="James Clegg" userId="c6df1435-7a36-4b38-be4d-16e68e91152f" providerId="ADAL" clId="{D2AD87E8-D35F-446A-9FD9-56741321CCE9}" dt="2020-11-09T16:52:06.073" v="153" actId="478"/>
          <ac:cxnSpMkLst>
            <pc:docMk/>
            <pc:sldMk cId="3950303346" sldId="307"/>
            <ac:cxnSpMk id="13" creationId="{00000000-0000-0000-0000-000000000000}"/>
          </ac:cxnSpMkLst>
        </pc:cxnChg>
      </pc:sldChg>
      <pc:sldChg chg="modSp modAnim">
        <pc:chgData name="James Clegg" userId="c6df1435-7a36-4b38-be4d-16e68e91152f" providerId="ADAL" clId="{D2AD87E8-D35F-446A-9FD9-56741321CCE9}" dt="2020-11-09T17:02:50.770" v="174"/>
        <pc:sldMkLst>
          <pc:docMk/>
          <pc:sldMk cId="4241109344" sldId="310"/>
        </pc:sldMkLst>
        <pc:spChg chg="mod">
          <ac:chgData name="James Clegg" userId="c6df1435-7a36-4b38-be4d-16e68e91152f" providerId="ADAL" clId="{D2AD87E8-D35F-446A-9FD9-56741321CCE9}" dt="2020-11-09T17:02:06.943" v="169" actId="1076"/>
          <ac:spMkLst>
            <pc:docMk/>
            <pc:sldMk cId="4241109344" sldId="310"/>
            <ac:spMk id="16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7:01:44.060" v="168" actId="207"/>
          <ac:spMkLst>
            <pc:docMk/>
            <pc:sldMk cId="4241109344" sldId="310"/>
            <ac:spMk id="51" creationId="{00000000-0000-0000-0000-000000000000}"/>
          </ac:spMkLst>
        </pc:spChg>
        <pc:picChg chg="mod">
          <ac:chgData name="James Clegg" userId="c6df1435-7a36-4b38-be4d-16e68e91152f" providerId="ADAL" clId="{D2AD87E8-D35F-446A-9FD9-56741321CCE9}" dt="2020-11-09T17:02:06.943" v="169" actId="1076"/>
          <ac:picMkLst>
            <pc:docMk/>
            <pc:sldMk cId="4241109344" sldId="310"/>
            <ac:picMk id="15" creationId="{00000000-0000-0000-0000-000000000000}"/>
          </ac:picMkLst>
        </pc:picChg>
        <pc:cxnChg chg="mod">
          <ac:chgData name="James Clegg" userId="c6df1435-7a36-4b38-be4d-16e68e91152f" providerId="ADAL" clId="{D2AD87E8-D35F-446A-9FD9-56741321CCE9}" dt="2020-11-09T17:01:38.134" v="167" actId="208"/>
          <ac:cxnSpMkLst>
            <pc:docMk/>
            <pc:sldMk cId="4241109344" sldId="310"/>
            <ac:cxnSpMk id="41" creationId="{00000000-0000-0000-0000-000000000000}"/>
          </ac:cxnSpMkLst>
        </pc:cxnChg>
        <pc:cxnChg chg="mod">
          <ac:chgData name="James Clegg" userId="c6df1435-7a36-4b38-be4d-16e68e91152f" providerId="ADAL" clId="{D2AD87E8-D35F-446A-9FD9-56741321CCE9}" dt="2020-11-09T17:01:38.134" v="167" actId="208"/>
          <ac:cxnSpMkLst>
            <pc:docMk/>
            <pc:sldMk cId="4241109344" sldId="310"/>
            <ac:cxnSpMk id="45" creationId="{00000000-0000-0000-0000-000000000000}"/>
          </ac:cxnSpMkLst>
        </pc:cxnChg>
      </pc:sldChg>
      <pc:sldChg chg="delSp modSp">
        <pc:chgData name="James Clegg" userId="c6df1435-7a36-4b38-be4d-16e68e91152f" providerId="ADAL" clId="{D2AD87E8-D35F-446A-9FD9-56741321CCE9}" dt="2020-11-09T16:46:18.689" v="122" actId="1037"/>
        <pc:sldMkLst>
          <pc:docMk/>
          <pc:sldMk cId="912691836" sldId="312"/>
        </pc:sldMkLst>
        <pc:spChg chg="mod">
          <ac:chgData name="James Clegg" userId="c6df1435-7a36-4b38-be4d-16e68e91152f" providerId="ADAL" clId="{D2AD87E8-D35F-446A-9FD9-56741321CCE9}" dt="2020-11-09T16:42:26.689" v="21" actId="1076"/>
          <ac:spMkLst>
            <pc:docMk/>
            <pc:sldMk cId="912691836" sldId="312"/>
            <ac:spMk id="2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1:40.504" v="12" actId="1076"/>
          <ac:spMkLst>
            <pc:docMk/>
            <pc:sldMk cId="912691836" sldId="312"/>
            <ac:spMk id="4" creationId="{00000000-0000-0000-0000-000000000000}"/>
          </ac:spMkLst>
        </pc:spChg>
        <pc:spChg chg="del">
          <ac:chgData name="James Clegg" userId="c6df1435-7a36-4b38-be4d-16e68e91152f" providerId="ADAL" clId="{D2AD87E8-D35F-446A-9FD9-56741321CCE9}" dt="2020-11-09T16:41:43.365" v="13" actId="478"/>
          <ac:spMkLst>
            <pc:docMk/>
            <pc:sldMk cId="912691836" sldId="312"/>
            <ac:spMk id="5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2:55.314" v="26" actId="1076"/>
          <ac:spMkLst>
            <pc:docMk/>
            <pc:sldMk cId="912691836" sldId="312"/>
            <ac:spMk id="6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5:57.865" v="95" actId="1036"/>
          <ac:spMkLst>
            <pc:docMk/>
            <pc:sldMk cId="912691836" sldId="312"/>
            <ac:spMk id="7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5:12.513" v="55" actId="554"/>
          <ac:spMkLst>
            <pc:docMk/>
            <pc:sldMk cId="912691836" sldId="312"/>
            <ac:spMk id="8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6:18.689" v="122" actId="1037"/>
          <ac:spMkLst>
            <pc:docMk/>
            <pc:sldMk cId="912691836" sldId="312"/>
            <ac:spMk id="9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1:27.223" v="9" actId="14100"/>
          <ac:spMkLst>
            <pc:docMk/>
            <pc:sldMk cId="912691836" sldId="312"/>
            <ac:spMk id="10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5:12.513" v="55" actId="554"/>
          <ac:spMkLst>
            <pc:docMk/>
            <pc:sldMk cId="912691836" sldId="312"/>
            <ac:spMk id="12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6:18.689" v="122" actId="1037"/>
          <ac:spMkLst>
            <pc:docMk/>
            <pc:sldMk cId="912691836" sldId="312"/>
            <ac:spMk id="13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5:05.786" v="53" actId="1076"/>
          <ac:spMkLst>
            <pc:docMk/>
            <pc:sldMk cId="912691836" sldId="312"/>
            <ac:spMk id="14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4:52.375" v="51" actId="1037"/>
          <ac:spMkLst>
            <pc:docMk/>
            <pc:sldMk cId="912691836" sldId="312"/>
            <ac:spMk id="17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4:47.553" v="45" actId="555"/>
          <ac:spMkLst>
            <pc:docMk/>
            <pc:sldMk cId="912691836" sldId="312"/>
            <ac:spMk id="19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6:11.435" v="113" actId="1076"/>
          <ac:spMkLst>
            <pc:docMk/>
            <pc:sldMk cId="912691836" sldId="312"/>
            <ac:spMk id="20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5:52.433" v="90" actId="1038"/>
          <ac:spMkLst>
            <pc:docMk/>
            <pc:sldMk cId="912691836" sldId="312"/>
            <ac:spMk id="23" creationId="{00000000-0000-0000-0000-000000000000}"/>
          </ac:spMkLst>
        </pc:spChg>
        <pc:spChg chg="mod">
          <ac:chgData name="James Clegg" userId="c6df1435-7a36-4b38-be4d-16e68e91152f" providerId="ADAL" clId="{D2AD87E8-D35F-446A-9FD9-56741321CCE9}" dt="2020-11-09T16:45:45.434" v="61" actId="1076"/>
          <ac:spMkLst>
            <pc:docMk/>
            <pc:sldMk cId="912691836" sldId="312"/>
            <ac:spMk id="25" creationId="{3FCC8A1F-84CE-2B4A-AA28-66E66A93EE66}"/>
          </ac:spMkLst>
        </pc:spChg>
        <pc:spChg chg="mod">
          <ac:chgData name="James Clegg" userId="c6df1435-7a36-4b38-be4d-16e68e91152f" providerId="ADAL" clId="{D2AD87E8-D35F-446A-9FD9-56741321CCE9}" dt="2020-11-09T16:46:11.435" v="113" actId="1076"/>
          <ac:spMkLst>
            <pc:docMk/>
            <pc:sldMk cId="912691836" sldId="312"/>
            <ac:spMk id="29" creationId="{A13B26B7-ABCE-8A46-AAC0-06FE432E7BCC}"/>
          </ac:spMkLst>
        </pc:spChg>
        <pc:picChg chg="mod">
          <ac:chgData name="James Clegg" userId="c6df1435-7a36-4b38-be4d-16e68e91152f" providerId="ADAL" clId="{D2AD87E8-D35F-446A-9FD9-56741321CCE9}" dt="2020-11-09T16:41:40.504" v="12" actId="1076"/>
          <ac:picMkLst>
            <pc:docMk/>
            <pc:sldMk cId="912691836" sldId="312"/>
            <ac:picMk id="3" creationId="{00000000-0000-0000-0000-000000000000}"/>
          </ac:picMkLst>
        </pc:picChg>
        <pc:cxnChg chg="mod">
          <ac:chgData name="James Clegg" userId="c6df1435-7a36-4b38-be4d-16e68e91152f" providerId="ADAL" clId="{D2AD87E8-D35F-446A-9FD9-56741321CCE9}" dt="2020-11-09T16:45:00.411" v="52" actId="1076"/>
          <ac:cxnSpMkLst>
            <pc:docMk/>
            <pc:sldMk cId="912691836" sldId="312"/>
            <ac:cxnSpMk id="15" creationId="{00000000-0000-0000-0000-000000000000}"/>
          </ac:cxnSpMkLst>
        </pc:cxnChg>
        <pc:cxnChg chg="mod">
          <ac:chgData name="James Clegg" userId="c6df1435-7a36-4b38-be4d-16e68e91152f" providerId="ADAL" clId="{D2AD87E8-D35F-446A-9FD9-56741321CCE9}" dt="2020-11-09T16:44:42.990" v="44" actId="554"/>
          <ac:cxnSpMkLst>
            <pc:docMk/>
            <pc:sldMk cId="912691836" sldId="312"/>
            <ac:cxnSpMk id="16" creationId="{00000000-0000-0000-0000-000000000000}"/>
          </ac:cxnSpMkLst>
        </pc:cxnChg>
        <pc:cxnChg chg="mod">
          <ac:chgData name="James Clegg" userId="c6df1435-7a36-4b38-be4d-16e68e91152f" providerId="ADAL" clId="{D2AD87E8-D35F-446A-9FD9-56741321CCE9}" dt="2020-11-09T16:44:42.990" v="44" actId="554"/>
          <ac:cxnSpMkLst>
            <pc:docMk/>
            <pc:sldMk cId="912691836" sldId="312"/>
            <ac:cxnSpMk id="18" creationId="{00000000-0000-0000-0000-000000000000}"/>
          </ac:cxnSpMkLst>
        </pc:cxnChg>
        <pc:cxnChg chg="mod">
          <ac:chgData name="James Clegg" userId="c6df1435-7a36-4b38-be4d-16e68e91152f" providerId="ADAL" clId="{D2AD87E8-D35F-446A-9FD9-56741321CCE9}" dt="2020-11-09T16:45:30.962" v="59" actId="14100"/>
          <ac:cxnSpMkLst>
            <pc:docMk/>
            <pc:sldMk cId="912691836" sldId="312"/>
            <ac:cxnSpMk id="21" creationId="{00000000-0000-0000-0000-000000000000}"/>
          </ac:cxnSpMkLst>
        </pc:cxnChg>
        <pc:cxnChg chg="mod">
          <ac:chgData name="James Clegg" userId="c6df1435-7a36-4b38-be4d-16e68e91152f" providerId="ADAL" clId="{D2AD87E8-D35F-446A-9FD9-56741321CCE9}" dt="2020-11-09T16:45:33.575" v="60" actId="1076"/>
          <ac:cxnSpMkLst>
            <pc:docMk/>
            <pc:sldMk cId="912691836" sldId="312"/>
            <ac:cxnSpMk id="22" creationId="{00000000-0000-0000-0000-000000000000}"/>
          </ac:cxnSpMkLst>
        </pc:cxnChg>
      </pc:sldChg>
    </pc:docChg>
  </pc:docChgLst>
  <pc:docChgLst>
    <pc:chgData name="James Clegg" userId="c6df1435-7a36-4b38-be4d-16e68e91152f" providerId="ADAL" clId="{EBC58D43-2D14-4586-8836-829A5480DBB5}"/>
    <pc:docChg chg="custSel modSld">
      <pc:chgData name="James Clegg" userId="c6df1435-7a36-4b38-be4d-16e68e91152f" providerId="ADAL" clId="{EBC58D43-2D14-4586-8836-829A5480DBB5}" dt="2020-11-10T10:39:37.913" v="10"/>
      <pc:docMkLst>
        <pc:docMk/>
      </pc:docMkLst>
      <pc:sldChg chg="modTransition">
        <pc:chgData name="James Clegg" userId="c6df1435-7a36-4b38-be4d-16e68e91152f" providerId="ADAL" clId="{EBC58D43-2D14-4586-8836-829A5480DBB5}" dt="2020-11-10T10:39:37.913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EBC58D43-2D14-4586-8836-829A5480DBB5}" dt="2020-11-10T10:39:37.913" v="10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EBC58D43-2D14-4586-8836-829A5480DBB5}" dt="2020-11-10T10:39:37.913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EBC58D43-2D14-4586-8836-829A5480DBB5}" dt="2020-11-10T10:39:37.913" v="10"/>
        <pc:sldMkLst>
          <pc:docMk/>
          <pc:sldMk cId="3939627984" sldId="300"/>
        </pc:sldMkLst>
        <pc:picChg chg="del">
          <ac:chgData name="James Clegg" userId="c6df1435-7a36-4b38-be4d-16e68e91152f" providerId="ADAL" clId="{EBC58D43-2D14-4586-8836-829A5480DBB5}" dt="2020-11-10T10:39:13.729" v="4" actId="478"/>
          <ac:picMkLst>
            <pc:docMk/>
            <pc:sldMk cId="3939627984" sldId="300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C58D43-2D14-4586-8836-829A5480DBB5}" dt="2020-11-10T10:39:37.913" v="10"/>
        <pc:sldMkLst>
          <pc:docMk/>
          <pc:sldMk cId="3782242679" sldId="301"/>
        </pc:sldMkLst>
        <pc:picChg chg="del">
          <ac:chgData name="James Clegg" userId="c6df1435-7a36-4b38-be4d-16e68e91152f" providerId="ADAL" clId="{EBC58D43-2D14-4586-8836-829A5480DBB5}" dt="2020-11-10T10:39:19.409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C58D43-2D14-4586-8836-829A5480DBB5}" dt="2020-11-10T10:39:37.913" v="10"/>
        <pc:sldMkLst>
          <pc:docMk/>
          <pc:sldMk cId="286264232" sldId="303"/>
        </pc:sldMkLst>
        <pc:picChg chg="del">
          <ac:chgData name="James Clegg" userId="c6df1435-7a36-4b38-be4d-16e68e91152f" providerId="ADAL" clId="{EBC58D43-2D14-4586-8836-829A5480DBB5}" dt="2020-11-10T10:39:01.777" v="0" actId="478"/>
          <ac:picMkLst>
            <pc:docMk/>
            <pc:sldMk cId="286264232" sldId="30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C58D43-2D14-4586-8836-829A5480DBB5}" dt="2020-11-10T10:39:37.913" v="10"/>
        <pc:sldMkLst>
          <pc:docMk/>
          <pc:sldMk cId="971074363" sldId="306"/>
        </pc:sldMkLst>
        <pc:picChg chg="del">
          <ac:chgData name="James Clegg" userId="c6df1435-7a36-4b38-be4d-16e68e91152f" providerId="ADAL" clId="{EBC58D43-2D14-4586-8836-829A5480DBB5}" dt="2020-11-10T10:39:07.854" v="2" actId="478"/>
          <ac:picMkLst>
            <pc:docMk/>
            <pc:sldMk cId="971074363" sldId="306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C58D43-2D14-4586-8836-829A5480DBB5}" dt="2020-11-10T10:39:37.913" v="10"/>
        <pc:sldMkLst>
          <pc:docMk/>
          <pc:sldMk cId="3950303346" sldId="307"/>
        </pc:sldMkLst>
        <pc:picChg chg="del">
          <ac:chgData name="James Clegg" userId="c6df1435-7a36-4b38-be4d-16e68e91152f" providerId="ADAL" clId="{EBC58D43-2D14-4586-8836-829A5480DBB5}" dt="2020-11-10T10:39:04.590" v="1" actId="478"/>
          <ac:picMkLst>
            <pc:docMk/>
            <pc:sldMk cId="3950303346" sldId="30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C58D43-2D14-4586-8836-829A5480DBB5}" dt="2020-11-10T10:39:37.913" v="10"/>
        <pc:sldMkLst>
          <pc:docMk/>
          <pc:sldMk cId="3865702767" sldId="308"/>
        </pc:sldMkLst>
        <pc:picChg chg="del">
          <ac:chgData name="James Clegg" userId="c6df1435-7a36-4b38-be4d-16e68e91152f" providerId="ADAL" clId="{EBC58D43-2D14-4586-8836-829A5480DBB5}" dt="2020-11-10T10:39:10.983" v="3" actId="478"/>
          <ac:picMkLst>
            <pc:docMk/>
            <pc:sldMk cId="3865702767" sldId="308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C58D43-2D14-4586-8836-829A5480DBB5}" dt="2020-11-10T10:39:37.913" v="10"/>
        <pc:sldMkLst>
          <pc:docMk/>
          <pc:sldMk cId="3747122018" sldId="309"/>
        </pc:sldMkLst>
        <pc:picChg chg="del">
          <ac:chgData name="James Clegg" userId="c6df1435-7a36-4b38-be4d-16e68e91152f" providerId="ADAL" clId="{EBC58D43-2D14-4586-8836-829A5480DBB5}" dt="2020-11-10T10:39:22.242" v="7" actId="478"/>
          <ac:picMkLst>
            <pc:docMk/>
            <pc:sldMk cId="3747122018" sldId="309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C58D43-2D14-4586-8836-829A5480DBB5}" dt="2020-11-10T10:39:37.913" v="10"/>
        <pc:sldMkLst>
          <pc:docMk/>
          <pc:sldMk cId="4241109344" sldId="310"/>
        </pc:sldMkLst>
        <pc:picChg chg="del">
          <ac:chgData name="James Clegg" userId="c6df1435-7a36-4b38-be4d-16e68e91152f" providerId="ADAL" clId="{EBC58D43-2D14-4586-8836-829A5480DBB5}" dt="2020-11-10T10:39:25.141" v="8" actId="478"/>
          <ac:picMkLst>
            <pc:docMk/>
            <pc:sldMk cId="4241109344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C58D43-2D14-4586-8836-829A5480DBB5}" dt="2020-11-10T10:39:37.913" v="10"/>
        <pc:sldMkLst>
          <pc:docMk/>
          <pc:sldMk cId="1127340990" sldId="311"/>
        </pc:sldMkLst>
        <pc:picChg chg="del">
          <ac:chgData name="James Clegg" userId="c6df1435-7a36-4b38-be4d-16e68e91152f" providerId="ADAL" clId="{EBC58D43-2D14-4586-8836-829A5480DBB5}" dt="2020-11-10T10:39:27.706" v="9" actId="478"/>
          <ac:picMkLst>
            <pc:docMk/>
            <pc:sldMk cId="1127340990" sldId="31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C58D43-2D14-4586-8836-829A5480DBB5}" dt="2020-11-10T10:39:37.913" v="10"/>
        <pc:sldMkLst>
          <pc:docMk/>
          <pc:sldMk cId="912691836" sldId="312"/>
        </pc:sldMkLst>
        <pc:picChg chg="del">
          <ac:chgData name="James Clegg" userId="c6df1435-7a36-4b38-be4d-16e68e91152f" providerId="ADAL" clId="{EBC58D43-2D14-4586-8836-829A5480DBB5}" dt="2020-11-10T10:39:16.311" v="5" actId="478"/>
          <ac:picMkLst>
            <pc:docMk/>
            <pc:sldMk cId="912691836" sldId="312"/>
            <ac:picMk id="3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NUL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6393" y="2532810"/>
            <a:ext cx="7065876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2256" y="338301"/>
            <a:ext cx="759348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1)	An equilateral triangle has a side length of 13 m. 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What is its perimeter? </a:t>
            </a:r>
          </a:p>
          <a:p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2)	Jack measures two sides of an isosceles triangle.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One side is 6 cm and the other is 4 cm.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What are the two possible perimeters of the 			triangle?</a:t>
            </a:r>
          </a:p>
          <a:p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10 cm		14 cm		16 cm		24 cm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3)	A square has a 10 cm side.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An equilateral triangle has a 12 cm side.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Which shape has the greater perimeter?</a:t>
            </a:r>
          </a:p>
        </p:txBody>
      </p:sp>
    </p:spTree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/>
          <p:cNvSpPr/>
          <p:nvPr/>
        </p:nvSpPr>
        <p:spPr>
          <a:xfrm rot="17630615">
            <a:off x="2544776" y="1779707"/>
            <a:ext cx="3646932" cy="2880000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73374" y="334776"/>
            <a:ext cx="7593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1)	An equilateral triangle has a side length of 13 m. 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What is its perimeter?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39194" y="1697297"/>
            <a:ext cx="1331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89344" y="3484766"/>
            <a:ext cx="1331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62198" y="3201285"/>
            <a:ext cx="1331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49112" y="5052209"/>
            <a:ext cx="2173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51473" y="5052209"/>
            <a:ext cx="127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39 m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F266D67-9F7B-4E8F-B7BB-62438DA71924}"/>
              </a:ext>
            </a:extLst>
          </p:cNvPr>
          <p:cNvSpPr/>
          <p:nvPr/>
        </p:nvSpPr>
        <p:spPr>
          <a:xfrm rot="4699368">
            <a:off x="4461647" y="2352895"/>
            <a:ext cx="418718" cy="678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9138DD1-7BC9-40A2-9511-3657AABD6CF2}"/>
              </a:ext>
            </a:extLst>
          </p:cNvPr>
          <p:cNvSpPr/>
          <p:nvPr/>
        </p:nvSpPr>
        <p:spPr>
          <a:xfrm rot="19776375">
            <a:off x="3675492" y="3845187"/>
            <a:ext cx="418718" cy="678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F8F0ED4-44B4-4131-8006-C765EA406F23}"/>
              </a:ext>
            </a:extLst>
          </p:cNvPr>
          <p:cNvSpPr/>
          <p:nvPr/>
        </p:nvSpPr>
        <p:spPr>
          <a:xfrm rot="1418352">
            <a:off x="5487197" y="3644531"/>
            <a:ext cx="508963" cy="6289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0303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/>
      <p:bldP spid="16" grpId="0"/>
      <p:bldP spid="17" grpId="0"/>
      <p:bldP spid="18" grpId="0"/>
      <p:bldP spid="19" grpId="0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5688" y="342802"/>
            <a:ext cx="7593486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2)	Jack measures two sides of an isosceles triangle.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One side is 6 cm and the other is 4 cm.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What are the two possible perimeters of the 			triangle?</a:t>
            </a:r>
          </a:p>
          <a:p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10 cm		14 cm		16 cm		24 cm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4" name="Isosceles Triangle 3"/>
          <p:cNvSpPr/>
          <p:nvPr/>
        </p:nvSpPr>
        <p:spPr>
          <a:xfrm rot="451642">
            <a:off x="1825387" y="3426800"/>
            <a:ext cx="1005863" cy="2074317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 flipH="1" flipV="1">
            <a:off x="1907401" y="4491338"/>
            <a:ext cx="254908" cy="885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452915" y="4628689"/>
            <a:ext cx="25926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81637" y="3928989"/>
            <a:ext cx="1331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27271" y="5446246"/>
            <a:ext cx="1331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82545" y="4090451"/>
            <a:ext cx="1331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1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659875" y="2429126"/>
            <a:ext cx="285775" cy="535711"/>
          </a:xfrm>
          <a:prstGeom prst="corner">
            <a:avLst>
              <a:gd name="adj1" fmla="val 41069"/>
              <a:gd name="adj2" fmla="val 3833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/>
          <p:cNvSpPr/>
          <p:nvPr/>
        </p:nvSpPr>
        <p:spPr>
          <a:xfrm rot="451642">
            <a:off x="4858448" y="4137304"/>
            <a:ext cx="2536014" cy="1016989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5534600" y="4349725"/>
            <a:ext cx="214054" cy="2004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6541479" y="4550153"/>
            <a:ext cx="247909" cy="1512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645664" y="5176792"/>
            <a:ext cx="1331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760307" y="3892989"/>
            <a:ext cx="1331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65433" y="4085302"/>
            <a:ext cx="1331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2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343987" y="2429127"/>
            <a:ext cx="285775" cy="535711"/>
          </a:xfrm>
          <a:prstGeom prst="corner">
            <a:avLst>
              <a:gd name="adj1" fmla="val 42740"/>
              <a:gd name="adj2" fmla="val 3833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1074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2" grpId="0"/>
      <p:bldP spid="14" grpId="0"/>
      <p:bldP spid="16" grpId="0" animBg="1"/>
      <p:bldP spid="18" grpId="0" animBg="1"/>
      <p:bldP spid="24" grpId="0"/>
      <p:bldP spid="25" grpId="0"/>
      <p:bldP spid="26" grpId="0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759348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3)	A square has a 10 cm side.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An equilateral triangle has a 12 cm side.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	Which shape has the greater perimeter?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7654" y="2258931"/>
            <a:ext cx="2795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Square: 10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92895" y="2258931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57654" y="2844444"/>
            <a:ext cx="4471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Equilateral triangle: 12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7983" y="2844444"/>
            <a:ext cx="1575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36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48284" y="1596936"/>
            <a:ext cx="24713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square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5702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734104">
            <a:off x="3318862" y="-1644631"/>
            <a:ext cx="507754" cy="538588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365882" y="272716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 m</a:t>
            </a:r>
          </a:p>
        </p:txBody>
      </p:sp>
      <p:sp>
        <p:nvSpPr>
          <p:cNvPr id="6" name="Rectangle 5"/>
          <p:cNvSpPr/>
          <p:nvPr/>
        </p:nvSpPr>
        <p:spPr>
          <a:xfrm>
            <a:off x="6253564" y="1048311"/>
            <a:ext cx="11697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10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1319" y="1511828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12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68943" y="1513737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24178" y="1513737"/>
            <a:ext cx="1420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24 cm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818478" y="277333"/>
            <a:ext cx="1966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/>
              <a:t>200 cm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5105" y="2005924"/>
            <a:ext cx="1253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210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77091" y="2005924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67801" y="2015477"/>
            <a:ext cx="160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420 cm</a:t>
            </a:r>
          </a:p>
        </p:txBody>
      </p:sp>
      <p:sp>
        <p:nvSpPr>
          <p:cNvPr id="16" name="Rectangle 15"/>
          <p:cNvSpPr/>
          <p:nvPr/>
        </p:nvSpPr>
        <p:spPr>
          <a:xfrm rot="5734104">
            <a:off x="1284770" y="4011600"/>
            <a:ext cx="1944168" cy="16836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943789" y="4577913"/>
            <a:ext cx="11697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 m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569197" y="3393751"/>
            <a:ext cx="17940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80 cm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608862" y="4578801"/>
            <a:ext cx="1966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/>
              <a:t>100 cm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292336" y="5427305"/>
            <a:ext cx="1253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180 cm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08557" y="5427305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15985" y="5427305"/>
            <a:ext cx="160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360 cm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1280" y="3429000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504124" y="35716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E4B29CB-0E4C-4B5D-A780-BF04A9C72DDC}"/>
              </a:ext>
            </a:extLst>
          </p:cNvPr>
          <p:cNvSpPr/>
          <p:nvPr/>
        </p:nvSpPr>
        <p:spPr>
          <a:xfrm rot="5760000">
            <a:off x="911496" y="542585"/>
            <a:ext cx="166779" cy="1667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6A1A953-AE61-4920-815A-1BD815C6E03B}"/>
              </a:ext>
            </a:extLst>
          </p:cNvPr>
          <p:cNvSpPr/>
          <p:nvPr/>
        </p:nvSpPr>
        <p:spPr>
          <a:xfrm rot="5760000">
            <a:off x="876128" y="881145"/>
            <a:ext cx="166779" cy="1667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3041C55-0AA6-42D2-9B74-654294E1884E}"/>
              </a:ext>
            </a:extLst>
          </p:cNvPr>
          <p:cNvSpPr/>
          <p:nvPr/>
        </p:nvSpPr>
        <p:spPr>
          <a:xfrm rot="5760000">
            <a:off x="6102570" y="1054576"/>
            <a:ext cx="166779" cy="1667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AB4FB8D-9E7B-4B16-9A42-76E13F975381}"/>
              </a:ext>
            </a:extLst>
          </p:cNvPr>
          <p:cNvSpPr/>
          <p:nvPr/>
        </p:nvSpPr>
        <p:spPr>
          <a:xfrm rot="5760000">
            <a:off x="6068467" y="1381513"/>
            <a:ext cx="166779" cy="1667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2198151-C1F6-4CA0-AC83-E57CA01A15FB}"/>
              </a:ext>
            </a:extLst>
          </p:cNvPr>
          <p:cNvSpPr/>
          <p:nvPr/>
        </p:nvSpPr>
        <p:spPr>
          <a:xfrm rot="5760000">
            <a:off x="1507430" y="3812489"/>
            <a:ext cx="166779" cy="1667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0A620E7-3CAE-467B-8F40-D544F4EE1202}"/>
              </a:ext>
            </a:extLst>
          </p:cNvPr>
          <p:cNvSpPr/>
          <p:nvPr/>
        </p:nvSpPr>
        <p:spPr>
          <a:xfrm rot="5759321">
            <a:off x="3017050" y="3960981"/>
            <a:ext cx="166779" cy="1667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9D0782D-3041-45DD-91A4-5560915BECC9}"/>
              </a:ext>
            </a:extLst>
          </p:cNvPr>
          <p:cNvSpPr/>
          <p:nvPr/>
        </p:nvSpPr>
        <p:spPr>
          <a:xfrm rot="5760000">
            <a:off x="2841492" y="5727552"/>
            <a:ext cx="166779" cy="1667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50333BE-66D6-4DAD-944E-9C5A36821503}"/>
              </a:ext>
            </a:extLst>
          </p:cNvPr>
          <p:cNvSpPr/>
          <p:nvPr/>
        </p:nvSpPr>
        <p:spPr>
          <a:xfrm rot="5760000">
            <a:off x="1338400" y="5576242"/>
            <a:ext cx="166779" cy="1667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  <p:bldP spid="12" grpId="0"/>
      <p:bldP spid="13" grpId="0"/>
      <p:bldP spid="14" grpId="0"/>
      <p:bldP spid="15" grpId="0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4" grpId="0"/>
      <p:bldP spid="29" grpId="0" animBg="1"/>
      <p:bldP spid="30" grpId="0" animBg="1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132125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48823" y="14639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 rot="10800000">
            <a:off x="2440697" y="2032974"/>
            <a:ext cx="4262605" cy="304643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 rot="10800000">
            <a:off x="3232326" y="2665270"/>
            <a:ext cx="2649938" cy="241414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67704" y="1609691"/>
            <a:ext cx="654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76855" y="3409109"/>
            <a:ext cx="654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7511" y="332878"/>
            <a:ext cx="7525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front of a garage is a rectangle 3 m high and 4 m wide.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3979" y="5132519"/>
            <a:ext cx="6330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the perimeter of the garage door?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00438" y="1609691"/>
            <a:ext cx="1095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 cm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54460" y="3409109"/>
            <a:ext cx="1095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31107" y="2114697"/>
            <a:ext cx="939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 cm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5826247" y="2060930"/>
            <a:ext cx="0" cy="567583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</p:cNvCxnSpPr>
          <p:nvPr/>
        </p:nvCxnSpPr>
        <p:spPr>
          <a:xfrm flipH="1">
            <a:off x="2481943" y="4469655"/>
            <a:ext cx="718552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385081" y="4030608"/>
            <a:ext cx="939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 cm</a:t>
            </a:r>
          </a:p>
        </p:txBody>
      </p:sp>
      <p:cxnSp>
        <p:nvCxnSpPr>
          <p:cNvPr id="18" name="Straight Arrow Connector 17"/>
          <p:cNvCxnSpPr>
            <a:cxnSpLocks/>
          </p:cNvCxnSpPr>
          <p:nvPr/>
        </p:nvCxnSpPr>
        <p:spPr>
          <a:xfrm flipH="1">
            <a:off x="5909523" y="4469655"/>
            <a:ext cx="763894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822943" y="4030608"/>
            <a:ext cx="939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 cm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08436" y="3714359"/>
            <a:ext cx="1095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230 cm</a:t>
            </a:r>
          </a:p>
        </p:txBody>
      </p:sp>
      <p:cxnSp>
        <p:nvCxnSpPr>
          <p:cNvPr id="21" name="Straight Arrow Connector 20"/>
          <p:cNvCxnSpPr>
            <a:cxnSpLocks/>
          </p:cNvCxnSpPr>
          <p:nvPr/>
        </p:nvCxnSpPr>
        <p:spPr>
          <a:xfrm>
            <a:off x="5706472" y="2687375"/>
            <a:ext cx="0" cy="2367383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cxnSpLocks/>
          </p:cNvCxnSpPr>
          <p:nvPr/>
        </p:nvCxnSpPr>
        <p:spPr>
          <a:xfrm flipH="1">
            <a:off x="3248966" y="2843227"/>
            <a:ext cx="2603762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190509" y="2808528"/>
            <a:ext cx="1095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320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944193" y="5563577"/>
                <a:ext cx="310854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550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1,100 cm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4193" y="5563577"/>
                <a:ext cx="3108543" cy="523220"/>
              </a:xfrm>
              <a:prstGeom prst="rect">
                <a:avLst/>
              </a:prstGeom>
              <a:blipFill>
                <a:blip r:embed="rId6"/>
                <a:stretch>
                  <a:fillRect l="-4065" t="-14286" r="-2846" b="-309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633774" y="908611"/>
            <a:ext cx="79895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garage door is 70 cm shorter and 40 cm thinner on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each side than the garage.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3FCC8A1F-84CE-2B4A-AA28-66E66A93EE66}"/>
              </a:ext>
            </a:extLst>
          </p:cNvPr>
          <p:cNvSpPr/>
          <p:nvPr/>
        </p:nvSpPr>
        <p:spPr>
          <a:xfrm>
            <a:off x="4146377" y="2891771"/>
            <a:ext cx="1137134" cy="30577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A13B26B7-ABCE-8A46-AAC0-06FE432E7BCC}"/>
              </a:ext>
            </a:extLst>
          </p:cNvPr>
          <p:cNvSpPr/>
          <p:nvPr/>
        </p:nvSpPr>
        <p:spPr>
          <a:xfrm>
            <a:off x="4466358" y="3804707"/>
            <a:ext cx="1181879" cy="30577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624F250-295B-5440-922B-74BB6CE7C84F}"/>
                  </a:ext>
                </a:extLst>
              </p:cNvPr>
              <p:cNvSpPr txBox="1"/>
              <p:nvPr/>
            </p:nvSpPr>
            <p:spPr>
              <a:xfrm>
                <a:off x="667512" y="5563577"/>
                <a:ext cx="32127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320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550 cm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624F250-295B-5440-922B-74BB6CE7C8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563577"/>
                <a:ext cx="3212739" cy="523220"/>
              </a:xfrm>
              <a:prstGeom prst="rect">
                <a:avLst/>
              </a:prstGeom>
              <a:blipFill>
                <a:blip r:embed="rId8"/>
                <a:stretch>
                  <a:fillRect l="-3937" t="-14286" r="-2756" b="-309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1269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8" grpId="0"/>
      <p:bldP spid="8" grpId="1"/>
      <p:bldP spid="9" grpId="0"/>
      <p:bldP spid="9" grpId="1"/>
      <p:bldP spid="11" grpId="0"/>
      <p:bldP spid="12" grpId="0"/>
      <p:bldP spid="13" grpId="0"/>
      <p:bldP spid="14" grpId="0"/>
      <p:bldP spid="17" grpId="0"/>
      <p:bldP spid="19" grpId="0"/>
      <p:bldP spid="20" grpId="0"/>
      <p:bldP spid="23" grpId="0"/>
      <p:bldP spid="24" grpId="0"/>
      <p:bldP spid="2" grpId="0"/>
      <p:bldP spid="25" grpId="0" animBg="1"/>
      <p:bldP spid="25" grpId="1" animBg="1"/>
      <p:bldP spid="29" grpId="0" animBg="1"/>
      <p:bldP spid="29" grpId="1" animBg="1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48586" y="2229355"/>
            <a:ext cx="1260000" cy="126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08441" y="850895"/>
            <a:ext cx="7826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Ava is using squares with 5 cm sides.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08586" y="2490392"/>
            <a:ext cx="113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cm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89514" y="1635725"/>
            <a:ext cx="113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57256" y="2576639"/>
            <a:ext cx="113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89515" y="3489355"/>
            <a:ext cx="113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7122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67512" y="214747"/>
            <a:ext cx="7826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Ava makes this shape using three of the squares.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01987" y="1092814"/>
            <a:ext cx="1260000" cy="126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1" name="Rectangle 10"/>
          <p:cNvSpPr/>
          <p:nvPr/>
        </p:nvSpPr>
        <p:spPr>
          <a:xfrm>
            <a:off x="4461987" y="1092814"/>
            <a:ext cx="1260000" cy="126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2" name="Rectangle 11"/>
          <p:cNvSpPr/>
          <p:nvPr/>
        </p:nvSpPr>
        <p:spPr>
          <a:xfrm>
            <a:off x="4049847" y="2352814"/>
            <a:ext cx="1260000" cy="126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3" name="TextBox 12"/>
          <p:cNvSpPr txBox="1"/>
          <p:nvPr/>
        </p:nvSpPr>
        <p:spPr>
          <a:xfrm>
            <a:off x="656770" y="3990603"/>
            <a:ext cx="78266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Ava thinks that she cannot calculate this shape’s perimeter.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6770" y="4986771"/>
            <a:ext cx="7826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Explain why Ava is incorrect.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0338" y="4734551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593182" y="487724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96386" y="1414226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cxnSp>
        <p:nvCxnSpPr>
          <p:cNvPr id="19" name="Straight Arrow Connector 18"/>
          <p:cNvCxnSpPr>
            <a:cxnSpLocks/>
          </p:cNvCxnSpPr>
          <p:nvPr/>
        </p:nvCxnSpPr>
        <p:spPr>
          <a:xfrm flipV="1">
            <a:off x="3032850" y="1115097"/>
            <a:ext cx="10692" cy="1188057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201987" y="2725271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cxnSp>
        <p:nvCxnSpPr>
          <p:cNvPr id="22" name="Straight Arrow Connector 21"/>
          <p:cNvCxnSpPr>
            <a:cxnSpLocks/>
          </p:cNvCxnSpPr>
          <p:nvPr/>
        </p:nvCxnSpPr>
        <p:spPr>
          <a:xfrm flipV="1">
            <a:off x="3956423" y="2415402"/>
            <a:ext cx="0" cy="1197412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915292" y="1466311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V="1">
            <a:off x="5866995" y="1101126"/>
            <a:ext cx="1647" cy="1190683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404494" y="2738040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5404494" y="2391038"/>
            <a:ext cx="1647" cy="1190683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4081597" y="3707353"/>
            <a:ext cx="122825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252342" y="3628648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3191144" y="947137"/>
            <a:ext cx="253084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527562" y="1012989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686086" y="1023888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064642" y="563531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 cm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5340239" y="2452514"/>
            <a:ext cx="417624" cy="2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3182891" y="2449274"/>
            <a:ext cx="836564" cy="6483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3201987" y="2248348"/>
            <a:ext cx="253084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4023627" y="1774114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 cm</a:t>
            </a:r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4073664" y="2452515"/>
            <a:ext cx="122825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4301185" y="2410723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860462" y="2365516"/>
            <a:ext cx="1132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4"/>
                </a:solidFill>
              </a:rPr>
              <a:t>5 cm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10822" y="5575113"/>
            <a:ext cx="7725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/>
              <a:t> 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/>
              <a:t> 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/>
              <a:t> 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/>
              <a:t> 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/>
              <a:t> 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/>
              <a:t> 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388640" y="5571398"/>
            <a:ext cx="1695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40 cm</a:t>
            </a:r>
            <a:endParaRPr lang="en-GB" sz="24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110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  <p:bldP spid="12" grpId="0" animBg="1"/>
      <p:bldP spid="13" grpId="0"/>
      <p:bldP spid="14" grpId="0"/>
      <p:bldP spid="16" grpId="0"/>
      <p:bldP spid="17" grpId="0"/>
      <p:bldP spid="21" grpId="0"/>
      <p:bldP spid="23" grpId="0"/>
      <p:bldP spid="27" grpId="0"/>
      <p:bldP spid="32" grpId="0"/>
      <p:bldP spid="38" grpId="0"/>
      <p:bldP spid="38" grpId="1"/>
      <p:bldP spid="39" grpId="0"/>
      <p:bldP spid="39" grpId="1"/>
      <p:bldP spid="40" grpId="0"/>
      <p:bldP spid="48" grpId="0"/>
      <p:bldP spid="48" grpId="1"/>
      <p:bldP spid="50" grpId="0"/>
      <p:bldP spid="50" grpId="1"/>
      <p:bldP spid="51" grpId="0"/>
      <p:bldP spid="52" grpId="0"/>
      <p:bldP spid="5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2734099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4.6|8.9|4.3|3.6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3|2.3|1|13.8|2.9|2.6|7.3|3|6.2|3.6|2.6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4.7|6.8|4.9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23.7|9.2|7.1|6.4|12.8|8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7.7|8.5|24|15|16.5|6.7|13|10.5|0.8|15.2|7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6|2.3|4.3|18.6|2.4|2.7|1.2|7.2|5.5|0.9|1.7|7.8|8.2|8.3|1.1|8.4|1.3|17.2|5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FE01A6-666C-43BF-BBC0-BCF6601E8C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8329</TotalTime>
  <Words>481</Words>
  <Application>Microsoft Office PowerPoint</Application>
  <PresentationFormat>On-screen Show (4:3)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questions  4 - 7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220</cp:revision>
  <dcterms:created xsi:type="dcterms:W3CDTF">2019-07-05T11:02:13Z</dcterms:created>
  <dcterms:modified xsi:type="dcterms:W3CDTF">2020-11-10T10:39:43Z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