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CFD1"/>
    <a:srgbClr val="93C6C9"/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2041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 Light</vt:lpstr>
      <vt:lpstr>Calibri</vt:lpstr>
      <vt:lpstr>Coiny Regular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53</cp:revision>
  <dcterms:created xsi:type="dcterms:W3CDTF">2021-01-09T10:45:54Z</dcterms:created>
  <dcterms:modified xsi:type="dcterms:W3CDTF">2021-01-27T12:03:41Z</dcterms:modified>
</cp:coreProperties>
</file>