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9" r:id="rId14"/>
    <p:sldId id="299" r:id="rId15"/>
    <p:sldId id="304" r:id="rId16"/>
    <p:sldId id="307" r:id="rId17"/>
    <p:sldId id="306" r:id="rId18"/>
    <p:sldId id="301" r:id="rId19"/>
    <p:sldId id="317" r:id="rId20"/>
    <p:sldId id="316" r:id="rId21"/>
    <p:sldId id="310" r:id="rId22"/>
    <p:sldId id="311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4" userDrawn="1">
          <p15:clr>
            <a:srgbClr val="A4A3A4"/>
          </p15:clr>
        </p15:guide>
        <p15:guide id="2" pos="2767" userDrawn="1">
          <p15:clr>
            <a:srgbClr val="A4A3A4"/>
          </p15:clr>
        </p15:guide>
        <p15:guide id="3" orient="horz" pos="247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42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834" y="84"/>
      </p:cViewPr>
      <p:guideLst>
        <p:guide orient="horz" pos="1684"/>
        <p:guide pos="2767"/>
        <p:guide orient="horz" pos="24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554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8849" y="1825613"/>
            <a:ext cx="5950212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541" y="426118"/>
            <a:ext cx="68736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Some of these are incorrect, can you draw a correct representation?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74" y="2369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74" y="2369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74" y="2369887"/>
            <a:ext cx="1044000" cy="972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blipFill>
                <a:blip r:embed="rId5"/>
                <a:stretch>
                  <a:fillRect l="-10169" t="-11111" r="-452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blipFill>
                <a:blip r:embed="rId6"/>
                <a:stretch>
                  <a:fillRect l="-10227" t="-12500" r="-5114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0" y="5004842"/>
            <a:ext cx="994244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55" y="5004842"/>
            <a:ext cx="994244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60" y="5004842"/>
            <a:ext cx="994244" cy="108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65" y="5004842"/>
            <a:ext cx="994244" cy="1080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124509" y="1868881"/>
            <a:ext cx="2824307" cy="1608932"/>
            <a:chOff x="5305234" y="1064418"/>
            <a:chExt cx="1857621" cy="1058237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5234" y="1064418"/>
              <a:ext cx="619207" cy="105823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4441" y="1064419"/>
              <a:ext cx="619207" cy="105823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3648" y="1064420"/>
              <a:ext cx="619207" cy="1058235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blipFill>
                <a:blip r:embed="rId9"/>
                <a:stretch>
                  <a:fillRect l="-10227" t="-11111" r="-5114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blipFill>
                <a:blip r:embed="rId10"/>
                <a:stretch>
                  <a:fillRect l="-10169" t="-11111" b="-29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009" y="4298545"/>
            <a:ext cx="2012320" cy="206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541" y="426118"/>
            <a:ext cx="68736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Some of these are incorrect, can you draw a correct representation?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74" y="2369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74" y="2369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74" y="2369887"/>
            <a:ext cx="1044000" cy="972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blipFill>
                <a:blip r:embed="rId6"/>
                <a:stretch>
                  <a:fillRect l="-10169" t="-11111" r="-452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blipFill>
                <a:blip r:embed="rId7"/>
                <a:stretch>
                  <a:fillRect l="-10227" t="-12500" r="-5114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0" y="5004842"/>
            <a:ext cx="994244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55" y="5004842"/>
            <a:ext cx="994244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60" y="5004842"/>
            <a:ext cx="994244" cy="108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65" y="5004842"/>
            <a:ext cx="994244" cy="1080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124509" y="1868880"/>
            <a:ext cx="2824307" cy="1608931"/>
            <a:chOff x="5305234" y="1064418"/>
            <a:chExt cx="1857621" cy="1058237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5234" y="1064418"/>
              <a:ext cx="619207" cy="105823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4441" y="1064419"/>
              <a:ext cx="619207" cy="105823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3648" y="1064420"/>
              <a:ext cx="619207" cy="1058235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blipFill>
                <a:blip r:embed="rId10"/>
                <a:stretch>
                  <a:fillRect l="-10227" t="-11111" r="-5114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blipFill>
                <a:blip r:embed="rId11"/>
                <a:stretch>
                  <a:fillRect l="-10169" t="-11111" b="-29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009" y="4298545"/>
            <a:ext cx="2012320" cy="20603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65" y="1868886"/>
            <a:ext cx="941436" cy="16089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122" y="3933825"/>
            <a:ext cx="994244" cy="1080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3924949"/>
            <a:ext cx="994244" cy="1080000"/>
          </a:xfrm>
          <a:prstGeom prst="rect">
            <a:avLst/>
          </a:prstGeom>
        </p:spPr>
      </p:pic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214127" y="1422629"/>
            <a:ext cx="292578" cy="54846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053630" y="4123746"/>
            <a:ext cx="292578" cy="54846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520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2936186" y="5063199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584562" y="4210688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511748" y="419290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20740" y="504875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5467" y="419290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56667" y="504875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3885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0200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5" grpId="0"/>
      <p:bldP spid="20" grpId="0"/>
      <p:bldP spid="23" grpId="0"/>
      <p:bldP spid="25" grpId="0"/>
      <p:bldP spid="26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108723" y="1432849"/>
            <a:ext cx="6653015" cy="913929"/>
            <a:chOff x="1108723" y="1432849"/>
            <a:chExt cx="6653015" cy="91392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1108723" y="1432849"/>
              <a:ext cx="1578515" cy="88880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6183223" y="1432849"/>
              <a:ext cx="1578515" cy="888802"/>
            </a:xfrm>
            <a:prstGeom prst="rect">
              <a:avLst/>
            </a:prstGeom>
          </p:spPr>
        </p:pic>
        <p:grpSp>
          <p:nvGrpSpPr>
            <p:cNvPr id="5" name="Group 4"/>
            <p:cNvGrpSpPr/>
            <p:nvPr/>
          </p:nvGrpSpPr>
          <p:grpSpPr>
            <a:xfrm>
              <a:off x="3581498" y="1441342"/>
              <a:ext cx="1598102" cy="905436"/>
              <a:chOff x="3581498" y="1441342"/>
              <a:chExt cx="1598102" cy="905436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3581498" y="1457976"/>
                <a:ext cx="785428" cy="88880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4394172" y="1441342"/>
                <a:ext cx="785428" cy="888802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1108723" y="2249127"/>
            <a:ext cx="6653015" cy="961326"/>
            <a:chOff x="1108723" y="2249127"/>
            <a:chExt cx="6653015" cy="96132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1108723" y="2321651"/>
              <a:ext cx="1578515" cy="88880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6183223" y="2321651"/>
              <a:ext cx="1578515" cy="888802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3566546" y="2249127"/>
              <a:ext cx="1639473" cy="907670"/>
              <a:chOff x="3566546" y="2249127"/>
              <a:chExt cx="1639473" cy="90767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4420591" y="2249127"/>
                <a:ext cx="785428" cy="88880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3566546" y="2267995"/>
                <a:ext cx="785428" cy="888802"/>
              </a:xfrm>
              <a:prstGeom prst="rect">
                <a:avLst/>
              </a:prstGeom>
            </p:spPr>
          </p:pic>
        </p:grpSp>
      </p:grpSp>
      <p:sp>
        <p:nvSpPr>
          <p:cNvPr id="35" name="Rectangle 34"/>
          <p:cNvSpPr/>
          <p:nvPr/>
        </p:nvSpPr>
        <p:spPr>
          <a:xfrm>
            <a:off x="3012386" y="5397027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622662" y="4544516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49848" y="452673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96940" y="538258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93567" y="452673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332867" y="538258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044468" y="3745180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038857" y="371460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302007" y="371460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4.16667E-6 -0.066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61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34411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05" y="1229455"/>
            <a:ext cx="1366205" cy="14918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83" y="1229455"/>
            <a:ext cx="1366205" cy="1491833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2156784" y="4744405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805160" y="3891894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732346" y="38741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41338" y="47299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776065" y="38741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477265" y="47299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1265066" y="3092558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259455" y="306198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522605" y="306198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64"/>
              <p:cNvSpPr/>
              <p:nvPr/>
            </p:nvSpPr>
            <p:spPr>
              <a:xfrm>
                <a:off x="3028251" y="5551552"/>
                <a:ext cx="2289409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65" name="Rectangle 6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251" y="5551552"/>
                <a:ext cx="2289409" cy="492443"/>
              </a:xfrm>
              <a:prstGeom prst="rect">
                <a:avLst/>
              </a:prstGeom>
              <a:blipFill>
                <a:blip r:embed="rId7"/>
                <a:stretch>
                  <a:fillRect l="-4800" t="-12500" r="-4267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4572000" y="552062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362912" y="548726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668" y="1272400"/>
            <a:ext cx="1366205" cy="14918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746" y="1272400"/>
            <a:ext cx="1366205" cy="14918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0243 -2.96296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-0.03004 -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0243 -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03004 -2.96296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59" grpId="0"/>
      <p:bldP spid="61" grpId="0"/>
      <p:bldP spid="66" grpId="0"/>
      <p:bldP spid="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val 56"/>
          <p:cNvSpPr/>
          <p:nvPr/>
        </p:nvSpPr>
        <p:spPr>
          <a:xfrm>
            <a:off x="2660461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279586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970024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374669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993794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684232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088877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6708002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6398440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34713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153838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1844276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248921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868046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3558484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963129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582254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272692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2169484" y="1544005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84" name="Rectangle 83"/>
          <p:cNvSpPr/>
          <p:nvPr/>
        </p:nvSpPr>
        <p:spPr>
          <a:xfrm>
            <a:off x="1805160" y="691494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732346" y="6737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54038" y="15295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776065" y="6737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89965" y="15295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/>
              <p:cNvSpPr/>
              <p:nvPr/>
            </p:nvSpPr>
            <p:spPr>
              <a:xfrm>
                <a:off x="3028251" y="2351152"/>
                <a:ext cx="2289409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92" name="Rectangle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251" y="2351152"/>
                <a:ext cx="2289409" cy="492443"/>
              </a:xfrm>
              <a:prstGeom prst="rect">
                <a:avLst/>
              </a:prstGeom>
              <a:blipFill>
                <a:blip r:embed="rId7"/>
                <a:stretch>
                  <a:fillRect l="-4800" t="-12500" r="-4267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/>
          <p:cNvSpPr txBox="1"/>
          <p:nvPr/>
        </p:nvSpPr>
        <p:spPr>
          <a:xfrm>
            <a:off x="4572000" y="232022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362912" y="231226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8878" y="-270030"/>
            <a:ext cx="1322147" cy="2993744"/>
          </a:xfrm>
          <a:prstGeom prst="rect">
            <a:avLst/>
          </a:prstGeom>
        </p:spPr>
      </p:pic>
      <p:sp>
        <p:nvSpPr>
          <p:cNvPr id="96" name="Oval 95"/>
          <p:cNvSpPr/>
          <p:nvPr/>
        </p:nvSpPr>
        <p:spPr>
          <a:xfrm>
            <a:off x="934085" y="73881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1493341" y="73881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2050837" y="73881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2617025" y="72496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3174521" y="72495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942932" y="12974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507208" y="12974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2066464" y="12974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2623960" y="129748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2015" y="-284469"/>
            <a:ext cx="1322147" cy="2993744"/>
          </a:xfrm>
          <a:prstGeom prst="rect">
            <a:avLst/>
          </a:prstGeom>
        </p:spPr>
      </p:pic>
      <p:sp>
        <p:nvSpPr>
          <p:cNvPr id="106" name="Oval 105"/>
          <p:cNvSpPr/>
          <p:nvPr/>
        </p:nvSpPr>
        <p:spPr>
          <a:xfrm>
            <a:off x="4105366" y="73257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4662862" y="73257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3187509" y="129640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5224897" y="73257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5784482" y="72036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6341978" y="72036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4112802" y="129168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4672387" y="1279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5229883" y="127946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793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60" grpId="0" animBg="1"/>
      <p:bldP spid="63" grpId="0" animBg="1"/>
      <p:bldP spid="66" grpId="0" animBg="1"/>
      <p:bldP spid="68" grpId="0" animBg="1"/>
      <p:bldP spid="74" grpId="0" animBg="1"/>
      <p:bldP spid="75" grpId="0" animBg="1"/>
      <p:bldP spid="76" grpId="0" animBg="1"/>
      <p:bldP spid="54" grpId="0" animBg="1"/>
      <p:bldP spid="55" grpId="0" animBg="1"/>
      <p:bldP spid="64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/>
      <p:bldP spid="84" grpId="0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93" grpId="0"/>
      <p:bldP spid="94" grpId="0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31292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83689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2391209" y="3373158"/>
            <a:ext cx="3461298" cy="1328023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3822014" y="4745734"/>
            <a:ext cx="2544114" cy="919401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/>
          <p:cNvSpPr/>
          <p:nvPr/>
        </p:nvSpPr>
        <p:spPr>
          <a:xfrm>
            <a:off x="2647315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47315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47315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47315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132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132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132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132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28950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28950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28950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28950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62" y="4408713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ounded Rectangular Callout 50"/>
              <p:cNvSpPr/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can see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16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_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blipFill>
                <a:blip r:embed="rId7"/>
                <a:stretch>
                  <a:fillRect b="-172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ounded Rectangular Callout 51"/>
              <p:cNvSpPr/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think there are three more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16</a:t>
                </a:r>
                <a:r>
                  <a:rPr lang="en-GB" sz="24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 </a:t>
                </a:r>
              </a:p>
            </p:txBody>
          </p:sp>
        </mc:Choice>
        <mc:Fallback xmlns=""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8"/>
                <a:stretch>
                  <a:fillRect r="-1263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4569767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69767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69767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69767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601406" y="461336"/>
            <a:ext cx="2565420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563886" y="463355"/>
            <a:ext cx="2565420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2601406" y="1700863"/>
            <a:ext cx="2565420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2584081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24898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3865716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4506533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3884116" y="1700863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2587592" y="1700863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2576167" y="463354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3850608" y="454172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3865717" y="467122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3865717" y="1096463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3881881" y="1699937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3845285" y="2306169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2535805" y="467122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2544175" y="1096463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2560643" y="1699937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2583006" y="2306169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7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uiExpand="1" build="p" animBg="1"/>
      <p:bldP spid="52" grpId="0" uiExpand="1" build="p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48" grpId="0" animBg="1"/>
      <p:bldP spid="48" grpId="1" animBg="1"/>
      <p:bldP spid="49" grpId="0" animBg="1"/>
      <p:bldP spid="49" grpId="1" animBg="1"/>
      <p:bldP spid="65" grpId="0" animBg="1"/>
      <p:bldP spid="65" grpId="1" animBg="1"/>
      <p:bldP spid="66" grpId="0" animBg="1"/>
      <p:bldP spid="66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12520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8.6|8.3|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0.8|2.3|2.7|3.1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6|5.8|1|3.9|2.6|4|2.6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4.2|1|2.3|15.9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9.4|9|4|10.5|3.5|3.8|2.9|3|1.3|2.5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6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4|5.6|2.5|0.9|1.2|6.2|1.1|8|1.2|1.6|11.5|1|1.2|6.3|9.4|4.3|3.7|6|6.9|11.6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9071DF-FB12-4DBF-8DA7-B0A41CEC80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17354</TotalTime>
  <Words>245</Words>
  <Application>Microsoft Office PowerPoint</Application>
  <PresentationFormat>On-screen Show (4:3)</PresentationFormat>
  <Paragraphs>70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worksheet</vt:lpstr>
      <vt:lpstr>PowerPoint Presentation</vt:lpstr>
      <vt:lpstr>Have a go at questions 2 and 3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248</cp:revision>
  <dcterms:created xsi:type="dcterms:W3CDTF">2019-07-05T11:02:13Z</dcterms:created>
  <dcterms:modified xsi:type="dcterms:W3CDTF">2021-01-07T19:41:39Z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