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77B2F1-058D-401D-A85C-624E44AAE2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895FB70-AEDA-4B55-A16F-9AE905325FE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EC6FA1-2A4B-4481-A56D-417B8F225E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7ECE6-BCFA-4277-944D-F1EC80827BAB}" type="datetimeFigureOut">
              <a:rPr lang="en-GB" smtClean="0"/>
              <a:t>30/12/2020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253425-ACE3-47DF-9B9B-4E49D01FF0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6D168-2A20-42D9-98A8-E36B2AEA42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75956-6F97-4B1A-99EB-94C114457B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76878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610CF1-BC0F-465A-91AB-812C95FAF2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DDB09E-8090-4698-A626-A1430EA6AE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0E7821-D6CC-40DE-BF5F-C4294D5F6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7ECE6-BCFA-4277-944D-F1EC80827BAB}" type="datetimeFigureOut">
              <a:rPr lang="en-GB" smtClean="0"/>
              <a:t>30/12/2020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79D325-EB65-41FD-BE3C-88C489E431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D505FF-56D5-4DCF-80BB-5A7F65202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75956-6F97-4B1A-99EB-94C114457B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8094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2A460D-B101-4037-A545-9F5BEEE92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C4DDC9-FD42-4DBE-BD0F-EC3BBB00AD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083739-DE98-47C4-9492-4BDAAB1A6A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7ECE6-BCFA-4277-944D-F1EC80827BAB}" type="datetimeFigureOut">
              <a:rPr lang="en-GB" smtClean="0"/>
              <a:t>30/12/2020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EA391C-318E-4CE6-8D1B-01526303F5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7005CD-8F45-4822-8785-852FA4459E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75956-6F97-4B1A-99EB-94C114457B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4645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439E25-39C6-4224-83E9-98292F4AE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CA3E32-E1C2-4D3A-B871-5D0739F2EA6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DCDD61-EE4C-4D13-87B1-0203C99689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B6ED51-FA6E-4508-AC6C-AC60CD6BC0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7ECE6-BCFA-4277-944D-F1EC80827BAB}" type="datetimeFigureOut">
              <a:rPr lang="en-GB" smtClean="0"/>
              <a:t>30/12/2020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43CE4F-37BF-4D72-9553-FE3C70D542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C9D5BF-CB21-4EA2-A062-AE4F84AA7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75956-6F97-4B1A-99EB-94C114457B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65344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F4CFB6-D57E-4F8D-B556-E07B48524F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2877E4-4274-4A78-B4A2-6E3182EBAC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BE9C0D-7BBC-4372-BF1B-CC2D2AF9FE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6A4AD2E-A3AD-45D1-86F1-E1C1FC0375A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F57F866-D60A-415F-B22E-9D386173334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1A8B297-E5E7-43D5-8C2A-1909052095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7ECE6-BCFA-4277-944D-F1EC80827BAB}" type="datetimeFigureOut">
              <a:rPr lang="en-GB" smtClean="0"/>
              <a:t>30/12/2020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5CFAA59-A614-43C1-9513-E7BA72CF84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C62668A-C4BA-47F7-9FB9-B5702A5141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75956-6F97-4B1A-99EB-94C114457B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04619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1BC462-3C7C-42B1-8F44-58E62F04D4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BF62F3-C957-4608-8147-7E92F31F1E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7ECE6-BCFA-4277-944D-F1EC80827BAB}" type="datetimeFigureOut">
              <a:rPr lang="en-GB" smtClean="0"/>
              <a:t>30/12/2020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689DD43-FD75-470D-8172-68A7F92000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4DD9656-7183-4928-853C-E9D070EF79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75956-6F97-4B1A-99EB-94C114457B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57459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D3569C5-2ADA-4CDA-92E8-442FE3DE6F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7ECE6-BCFA-4277-944D-F1EC80827BAB}" type="datetimeFigureOut">
              <a:rPr lang="en-GB" smtClean="0"/>
              <a:t>30/12/2020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73DC6B5-D694-4455-B6D9-FAF0637EB8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8AB706F-5992-4E68-AB56-91B881F822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75956-6F97-4B1A-99EB-94C114457B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02293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2DE52F-442C-4BB0-97AA-F4F8730992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88F326-7FB8-47EC-8F5A-9CB6826D76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C0C045-173F-4A2A-9A9A-64E48AB706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16ED17-13F2-499E-B5F9-1118584A9A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7ECE6-BCFA-4277-944D-F1EC80827BAB}" type="datetimeFigureOut">
              <a:rPr lang="en-GB" smtClean="0"/>
              <a:t>30/12/2020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0EC911-DBD8-4B43-BCD5-90CC8BEC31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511FDB-7370-4749-9599-6B9D933131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75956-6F97-4B1A-99EB-94C114457B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77015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D4F78D-6799-4C7E-9009-B93EAEDFD9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3BE80A9-D2D0-4C9E-A1EC-529278EDC12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2780909-5F71-4F08-878E-6A4093BAC8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9A4FEDE-4334-4176-9CCB-460FD0D8C7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7ECE6-BCFA-4277-944D-F1EC80827BAB}" type="datetimeFigureOut">
              <a:rPr lang="en-GB" smtClean="0"/>
              <a:t>30/12/2020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B9090B-50D9-49FC-A23F-2EE8FD0A6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6CFC21-540D-4966-AF54-AE0C5A44DE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75956-6F97-4B1A-99EB-94C114457B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3668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037601-6714-4443-BAE7-16B1010B27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3CD9EC9-4C06-4B44-A5FF-8382B2F797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646B91-342C-4D6A-BFEF-263AC8EDE0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7ECE6-BCFA-4277-944D-F1EC80827BAB}" type="datetimeFigureOut">
              <a:rPr lang="en-GB" smtClean="0"/>
              <a:t>30/12/2020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BAC26A-289F-4449-88AD-54AE440745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E91036-F705-467C-BD7A-B2F13E1D91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75956-6F97-4B1A-99EB-94C114457B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33324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5902C96-5E1C-4D6C-A41B-37D9A04C11B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426793B-DC04-4588-8B4E-49849D2660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DAB0F0-FAD9-411E-B61B-F9AD2EEEC3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7ECE6-BCFA-4277-944D-F1EC80827BAB}" type="datetimeFigureOut">
              <a:rPr lang="en-GB" smtClean="0"/>
              <a:t>30/12/2020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D22747-DAD4-46FB-9482-913D331D9B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E99BE3-369E-4DB4-BDE9-83FAB523D5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75956-6F97-4B1A-99EB-94C114457B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55537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F5972A2-A5FB-4FA4-AD15-91476D0270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39848D-04B2-43CD-94C4-3E7D8C8CD5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78C5EB-7110-4A8E-BE9C-633C8159E0E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97ECE6-BCFA-4277-944D-F1EC80827BAB}" type="datetimeFigureOut">
              <a:rPr lang="en-GB" smtClean="0"/>
              <a:t>30/12/2020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F958ED-87CB-435D-A692-A71084F8370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A5A39F-8BBC-429F-999A-E93DA4836AD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575956-6F97-4B1A-99EB-94C114457B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7079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13AEDC-3913-4D1E-A8F0-F443969BC31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latin typeface="Twinkl" pitchFamily="2" charset="0"/>
              </a:rPr>
              <a:t>To understand what an instruction is.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635BEB5-A913-493C-9239-8DBE7407419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4.1.2021</a:t>
            </a:r>
          </a:p>
        </p:txBody>
      </p:sp>
    </p:spTree>
    <p:extLst>
      <p:ext uri="{BB962C8B-B14F-4D97-AF65-F5344CB8AC3E}">
        <p14:creationId xmlns:p14="http://schemas.microsoft.com/office/powerpoint/2010/main" val="41573209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C9A7EE-4D52-48A0-B370-57E68FB125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Instructions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50735B-FBEE-4D6E-B7F5-82EB86C58D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When someone tells someone else what to do we call this giving the instructions.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Stand up!</a:t>
            </a:r>
          </a:p>
          <a:p>
            <a:pPr marL="0" indent="0">
              <a:buNone/>
            </a:pPr>
            <a:r>
              <a:rPr lang="en-GB" dirty="0"/>
              <a:t>Sit down!</a:t>
            </a:r>
          </a:p>
          <a:p>
            <a:pPr marL="0" indent="0">
              <a:buNone/>
            </a:pPr>
            <a:r>
              <a:rPr lang="en-GB" dirty="0"/>
              <a:t>Cross your legs!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Can you think of an instruction?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On your speech bubble write your instruction.  Use your sounds to help you!</a:t>
            </a:r>
          </a:p>
        </p:txBody>
      </p:sp>
    </p:spTree>
    <p:extLst>
      <p:ext uri="{BB962C8B-B14F-4D97-AF65-F5344CB8AC3E}">
        <p14:creationId xmlns:p14="http://schemas.microsoft.com/office/powerpoint/2010/main" val="11722272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97E7ED-E756-4395-AF67-A12CEE72FE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story.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914C2E-C1D5-40C2-821B-F8F07C76E8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I want you to listen </a:t>
            </a:r>
          </a:p>
          <a:p>
            <a:pPr marL="0" indent="0">
              <a:buNone/>
            </a:pPr>
            <a:r>
              <a:rPr lang="en-GB" dirty="0"/>
              <a:t>out for someone being bossy and </a:t>
            </a:r>
          </a:p>
          <a:p>
            <a:pPr marL="0" indent="0">
              <a:buNone/>
            </a:pPr>
            <a:r>
              <a:rPr lang="en-GB" dirty="0"/>
              <a:t>telling someone else what to do!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If you hear someone give an </a:t>
            </a:r>
          </a:p>
          <a:p>
            <a:pPr marL="0" indent="0">
              <a:buNone/>
            </a:pPr>
            <a:r>
              <a:rPr lang="en-GB" dirty="0"/>
              <a:t>instruction I want you to wag your</a:t>
            </a:r>
          </a:p>
          <a:p>
            <a:pPr marL="0" indent="0">
              <a:buNone/>
            </a:pPr>
            <a:r>
              <a:rPr lang="en-GB" dirty="0"/>
              <a:t>Finger like you are telling someone</a:t>
            </a:r>
          </a:p>
          <a:p>
            <a:pPr marL="0" indent="0">
              <a:buNone/>
            </a:pPr>
            <a:r>
              <a:rPr lang="en-GB" dirty="0"/>
              <a:t>Off!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E3C1B4E-9865-4B2C-83BB-477A469AA9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24003" y="2254250"/>
            <a:ext cx="5133975" cy="4057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15582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21C17B-60EB-47BF-8332-CB8D8BA5D5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instructions did you hear?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33DAA8-3F6F-45FD-93B0-8D0ABF5C77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Make a list of the instructions you heard in the story.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Think about how instructions are said – short, bossy sentences!</a:t>
            </a:r>
          </a:p>
        </p:txBody>
      </p:sp>
    </p:spTree>
    <p:extLst>
      <p:ext uri="{BB962C8B-B14F-4D97-AF65-F5344CB8AC3E}">
        <p14:creationId xmlns:p14="http://schemas.microsoft.com/office/powerpoint/2010/main" val="845643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EAD922-5660-4FF3-A2FA-BFE65CB772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Let’s finish with a game!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ADF027-ED84-42F9-8EB0-AB95722673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Can you give some instructions to get fit? As a class or with a partner tell the other person your instructions.  Make sure everyone has a turn!</a:t>
            </a:r>
          </a:p>
          <a:p>
            <a:endParaRPr lang="en-GB" dirty="0"/>
          </a:p>
          <a:p>
            <a:r>
              <a:rPr lang="en-GB" dirty="0"/>
              <a:t>Jump 10 times</a:t>
            </a:r>
          </a:p>
          <a:p>
            <a:r>
              <a:rPr lang="en-GB" dirty="0"/>
              <a:t>Stand on one leg</a:t>
            </a:r>
          </a:p>
          <a:p>
            <a:r>
              <a:rPr lang="en-GB" dirty="0"/>
              <a:t>Wiggle your fingers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21145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175</Words>
  <Application>Microsoft Office PowerPoint</Application>
  <PresentationFormat>Widescreen</PresentationFormat>
  <Paragraphs>38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Twinkl</vt:lpstr>
      <vt:lpstr>Office Theme</vt:lpstr>
      <vt:lpstr>To understand what an instruction is.</vt:lpstr>
      <vt:lpstr>Instructions</vt:lpstr>
      <vt:lpstr>The story. </vt:lpstr>
      <vt:lpstr>What instructions did you hear?</vt:lpstr>
      <vt:lpstr>Let’s finish with a game!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 understand what an instruction is.</dc:title>
  <dc:creator>Lynne Smith</dc:creator>
  <cp:lastModifiedBy>Lynne Smith</cp:lastModifiedBy>
  <cp:revision>3</cp:revision>
  <dcterms:created xsi:type="dcterms:W3CDTF">2020-12-30T08:30:43Z</dcterms:created>
  <dcterms:modified xsi:type="dcterms:W3CDTF">2020-12-30T08:47:07Z</dcterms:modified>
</cp:coreProperties>
</file>