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  <p:sldMasterId id="2147483685" r:id="rId10"/>
    <p:sldMasterId id="2147483687" r:id="rId11"/>
  </p:sldMasterIdLst>
  <p:notesMasterIdLst>
    <p:notesMasterId r:id="rId24"/>
  </p:notesMasterIdLst>
  <p:sldIdLst>
    <p:sldId id="296" r:id="rId12"/>
    <p:sldId id="297" r:id="rId13"/>
    <p:sldId id="317" r:id="rId14"/>
    <p:sldId id="324" r:id="rId15"/>
    <p:sldId id="299" r:id="rId16"/>
    <p:sldId id="300" r:id="rId17"/>
    <p:sldId id="328" r:id="rId18"/>
    <p:sldId id="325" r:id="rId19"/>
    <p:sldId id="326" r:id="rId20"/>
    <p:sldId id="327" r:id="rId21"/>
    <p:sldId id="329" r:id="rId22"/>
    <p:sldId id="30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8" userDrawn="1">
          <p15:clr>
            <a:srgbClr val="A4A3A4"/>
          </p15:clr>
        </p15:guide>
        <p15:guide id="2" pos="5329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56B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75" autoAdjust="0"/>
    <p:restoredTop sz="81752" autoAdjust="0"/>
  </p:normalViewPr>
  <p:slideViewPr>
    <p:cSldViewPr snapToGrid="0" snapToObjects="1">
      <p:cViewPr varScale="1">
        <p:scale>
          <a:sx n="107" d="100"/>
          <a:sy n="107" d="100"/>
        </p:scale>
        <p:origin x="816" y="68"/>
      </p:cViewPr>
      <p:guideLst>
        <p:guide orient="horz" pos="278"/>
        <p:guide pos="532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5271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A63A521-224D-4C95-824A-3CEFF92EB905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29632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1541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3835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197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6906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7214" y="2231032"/>
            <a:ext cx="5950212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8065" y="373828"/>
            <a:ext cx="79968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Is it a square?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2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" name="Rectangle 1"/>
          <p:cNvSpPr/>
          <p:nvPr/>
        </p:nvSpPr>
        <p:spPr>
          <a:xfrm rot="1013226" flipH="1">
            <a:off x="2002989" y="1662549"/>
            <a:ext cx="236670" cy="23667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4204208" flipH="1">
            <a:off x="2965792" y="2130619"/>
            <a:ext cx="1438735" cy="143873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 rot="2782559" flipH="1">
            <a:off x="3588868" y="4496181"/>
            <a:ext cx="1035238" cy="103523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1899246" y="3538789"/>
            <a:ext cx="1052151" cy="1052151"/>
          </a:xfrm>
          <a:prstGeom prst="roundRect">
            <a:avLst>
              <a:gd name="adj" fmla="val 27340"/>
            </a:avLst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0240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08065" y="373828"/>
            <a:ext cx="799684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Is it a square?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6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chemeClr val="accent2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3)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36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		</a:t>
            </a:r>
            <a:r>
              <a:rPr lang="en-GB" sz="3600" dirty="0">
                <a:solidFill>
                  <a:srgbClr val="00B0F0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4)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" name="Rectangle 1"/>
          <p:cNvSpPr/>
          <p:nvPr/>
        </p:nvSpPr>
        <p:spPr>
          <a:xfrm rot="1013226" flipH="1">
            <a:off x="2002989" y="1662549"/>
            <a:ext cx="236670" cy="23667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580277" y="1227216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662179" y="2208515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4204208" flipH="1">
            <a:off x="2965792" y="2130619"/>
            <a:ext cx="1438735" cy="143873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 rot="2782559" flipH="1">
            <a:off x="3588868" y="4496181"/>
            <a:ext cx="1035238" cy="1035236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ounded Rectangle 23"/>
          <p:cNvSpPr/>
          <p:nvPr/>
        </p:nvSpPr>
        <p:spPr>
          <a:xfrm>
            <a:off x="1899246" y="3538789"/>
            <a:ext cx="1052151" cy="1052151"/>
          </a:xfrm>
          <a:prstGeom prst="roundRect">
            <a:avLst>
              <a:gd name="adj" fmla="val 27340"/>
            </a:avLst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ross 9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995260" y="3801478"/>
            <a:ext cx="596622" cy="587324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5022753" y="4744476"/>
            <a:ext cx="352244" cy="660313"/>
          </a:xfrm>
          <a:prstGeom prst="corner">
            <a:avLst>
              <a:gd name="adj1" fmla="val 19858"/>
              <a:gd name="adj2" fmla="val 2139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029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157538" y="1669045"/>
            <a:ext cx="1168402" cy="596231"/>
          </a:xfrm>
          <a:prstGeom prst="rect">
            <a:avLst/>
          </a:pr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1624261" y="2263270"/>
            <a:ext cx="1159046" cy="352725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96190" y="293195"/>
            <a:ext cx="4729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Rectangles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157538" y="2249692"/>
            <a:ext cx="1168402" cy="3540836"/>
          </a:xfrm>
          <a:custGeom>
            <a:avLst/>
            <a:gdLst>
              <a:gd name="connsiteX0" fmla="*/ 0 w 1168402"/>
              <a:gd name="connsiteY0" fmla="*/ 0 h 3540836"/>
              <a:gd name="connsiteX1" fmla="*/ 1168402 w 1168402"/>
              <a:gd name="connsiteY1" fmla="*/ 0 h 3540836"/>
              <a:gd name="connsiteX2" fmla="*/ 1168402 w 1168402"/>
              <a:gd name="connsiteY2" fmla="*/ 3540836 h 3540836"/>
              <a:gd name="connsiteX3" fmla="*/ 0 w 1168402"/>
              <a:gd name="connsiteY3" fmla="*/ 3540836 h 3540836"/>
              <a:gd name="connsiteX4" fmla="*/ 0 w 1168402"/>
              <a:gd name="connsiteY4" fmla="*/ 0 h 3540836"/>
              <a:gd name="connsiteX0" fmla="*/ 0 w 1168402"/>
              <a:gd name="connsiteY0" fmla="*/ 0 h 3540836"/>
              <a:gd name="connsiteX1" fmla="*/ 1168402 w 1168402"/>
              <a:gd name="connsiteY1" fmla="*/ 625642 h 3540836"/>
              <a:gd name="connsiteX2" fmla="*/ 1168402 w 1168402"/>
              <a:gd name="connsiteY2" fmla="*/ 3540836 h 3540836"/>
              <a:gd name="connsiteX3" fmla="*/ 0 w 1168402"/>
              <a:gd name="connsiteY3" fmla="*/ 3540836 h 3540836"/>
              <a:gd name="connsiteX4" fmla="*/ 0 w 1168402"/>
              <a:gd name="connsiteY4" fmla="*/ 0 h 3540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68402" h="3540836">
                <a:moveTo>
                  <a:pt x="0" y="0"/>
                </a:moveTo>
                <a:lnTo>
                  <a:pt x="1168402" y="625642"/>
                </a:lnTo>
                <a:lnTo>
                  <a:pt x="1168402" y="3540836"/>
                </a:lnTo>
                <a:lnTo>
                  <a:pt x="0" y="3540836"/>
                </a:lnTo>
                <a:lnTo>
                  <a:pt x="0" y="0"/>
                </a:lnTo>
                <a:close/>
              </a:path>
            </a:pathLst>
          </a:custGeom>
          <a:noFill/>
          <a:ln w="5715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1624261" y="2263270"/>
            <a:ext cx="1159046" cy="3527258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596190" y="293195"/>
            <a:ext cx="47297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Rectangles</a:t>
            </a:r>
            <a:endParaRPr lang="en-GB" sz="3600" dirty="0"/>
          </a:p>
        </p:txBody>
      </p:sp>
      <p:sp>
        <p:nvSpPr>
          <p:cNvPr id="87" name="Cross 86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497368" y="4353790"/>
            <a:ext cx="1550340" cy="1526178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764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5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189748" y="2249904"/>
            <a:ext cx="0" cy="2945061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H="1">
            <a:off x="3961066" y="2251240"/>
            <a:ext cx="1187116" cy="2958621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5148182" y="2281320"/>
            <a:ext cx="1177757" cy="2914313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2189748" y="2281320"/>
            <a:ext cx="1187116" cy="2916318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V="1">
            <a:off x="2189748" y="5186371"/>
            <a:ext cx="1187116" cy="11268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3961066" y="4326592"/>
            <a:ext cx="1479217" cy="883269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 flipH="1">
            <a:off x="3961066" y="5186371"/>
            <a:ext cx="2374231" cy="8594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Rectangle 97"/>
          <p:cNvSpPr/>
          <p:nvPr/>
        </p:nvSpPr>
        <p:spPr>
          <a:xfrm>
            <a:off x="1596191" y="293195"/>
            <a:ext cx="47391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Triangles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34379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190549" y="2249904"/>
            <a:ext cx="0" cy="2945061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/>
          <p:cNvCxnSpPr/>
          <p:nvPr/>
        </p:nvCxnSpPr>
        <p:spPr>
          <a:xfrm flipH="1">
            <a:off x="3961066" y="5186371"/>
            <a:ext cx="2374231" cy="8594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2180223" y="2235866"/>
            <a:ext cx="603083" cy="60893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2771401" y="2832097"/>
            <a:ext cx="2549" cy="1173079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H="1">
            <a:off x="2772591" y="3949982"/>
            <a:ext cx="169" cy="124765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H="1">
            <a:off x="2180223" y="5172144"/>
            <a:ext cx="609004" cy="25494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H="1">
            <a:off x="3971611" y="4604725"/>
            <a:ext cx="1176570" cy="576347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3962836" y="4600739"/>
            <a:ext cx="1185345" cy="3986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H="1">
            <a:off x="3971611" y="4031049"/>
            <a:ext cx="1785101" cy="542761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 flipV="1">
            <a:off x="5726464" y="4031049"/>
            <a:ext cx="599476" cy="1164584"/>
          </a:xfrm>
          <a:prstGeom prst="line">
            <a:avLst/>
          </a:prstGeom>
          <a:ln w="571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Rectangle 104"/>
          <p:cNvSpPr/>
          <p:nvPr/>
        </p:nvSpPr>
        <p:spPr>
          <a:xfrm>
            <a:off x="1596191" y="293195"/>
            <a:ext cx="47391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  <a:cs typeface="Calibri" panose="020F0502020204030204" pitchFamily="34" charset="0"/>
              </a:rPr>
              <a:t>Pentagons</a:t>
            </a:r>
            <a:endParaRPr lang="en-GB" sz="3600" dirty="0"/>
          </a:p>
        </p:txBody>
      </p:sp>
      <p:cxnSp>
        <p:nvCxnSpPr>
          <p:cNvPr id="110" name="Straight Connector 109"/>
          <p:cNvCxnSpPr/>
          <p:nvPr/>
        </p:nvCxnSpPr>
        <p:spPr>
          <a:xfrm flipH="1">
            <a:off x="1596190" y="5181072"/>
            <a:ext cx="1176404" cy="57937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Connector 113"/>
          <p:cNvCxnSpPr/>
          <p:nvPr/>
        </p:nvCxnSpPr>
        <p:spPr>
          <a:xfrm flipH="1">
            <a:off x="1596190" y="5171476"/>
            <a:ext cx="591772" cy="58897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57751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9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198169" y="4606216"/>
            <a:ext cx="0" cy="118711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H="1">
            <a:off x="2187843" y="5796005"/>
            <a:ext cx="1196641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H="1">
            <a:off x="2198170" y="4038728"/>
            <a:ext cx="1186314" cy="58352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loud 7"/>
          <p:cNvSpPr/>
          <p:nvPr/>
        </p:nvSpPr>
        <p:spPr>
          <a:xfrm>
            <a:off x="3017519" y="3908385"/>
            <a:ext cx="1554081" cy="1998582"/>
          </a:xfrm>
          <a:prstGeom prst="cloud">
            <a:avLst/>
          </a:prstGeom>
          <a:solidFill>
            <a:schemeClr val="accent2">
              <a:lumMod val="5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ounded Rectangular Callout 8"/>
          <p:cNvSpPr/>
          <p:nvPr/>
        </p:nvSpPr>
        <p:spPr>
          <a:xfrm>
            <a:off x="4930945" y="2478168"/>
            <a:ext cx="2917518" cy="2006800"/>
          </a:xfrm>
          <a:prstGeom prst="wedgeRoundRectCallout">
            <a:avLst>
              <a:gd name="adj1" fmla="val -1760"/>
              <a:gd name="adj2" fmla="val -105720"/>
              <a:gd name="adj3" fmla="val 16667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Hmm, triangle, square,  rectangle, pentagon.</a:t>
            </a:r>
            <a:endParaRPr lang="en-GB" sz="2800" dirty="0"/>
          </a:p>
        </p:txBody>
      </p:sp>
      <p:sp>
        <p:nvSpPr>
          <p:cNvPr id="88" name="Rounded Rectangular Callout 87"/>
          <p:cNvSpPr/>
          <p:nvPr/>
        </p:nvSpPr>
        <p:spPr>
          <a:xfrm>
            <a:off x="1854341" y="1291771"/>
            <a:ext cx="2973231" cy="2348424"/>
          </a:xfrm>
          <a:prstGeom prst="wedgeRoundRectCallout">
            <a:avLst>
              <a:gd name="adj1" fmla="val -61736"/>
              <a:gd name="adj2" fmla="val -29213"/>
              <a:gd name="adj3" fmla="val 16667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Do you think it was a triangle, a square, a rectangle or a pentagon?</a:t>
            </a:r>
          </a:p>
        </p:txBody>
      </p:sp>
      <p:cxnSp>
        <p:nvCxnSpPr>
          <p:cNvPr id="89" name="Straight Connector 88"/>
          <p:cNvCxnSpPr/>
          <p:nvPr/>
        </p:nvCxnSpPr>
        <p:spPr>
          <a:xfrm flipH="1">
            <a:off x="6163631" y="2846803"/>
            <a:ext cx="132574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5672427" y="3311260"/>
            <a:ext cx="132574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H="1">
            <a:off x="5500761" y="3732175"/>
            <a:ext cx="165478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0247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596190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189748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596190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2189748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783306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76864" y="106145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783306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3376864" y="1657014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1596190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189748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1596190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2189748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2783306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376864" y="225124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2783306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3376864" y="284680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3961065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4554623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961065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4554623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5148181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5741739" y="1060783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5148181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5741739" y="165634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961065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4554623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961065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/>
          <p:cNvSpPr/>
          <p:nvPr/>
        </p:nvSpPr>
        <p:spPr>
          <a:xfrm>
            <a:off x="4554623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5148181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741739" y="2250572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5148181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5741739" y="284613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/>
          <p:cNvSpPr/>
          <p:nvPr/>
        </p:nvSpPr>
        <p:spPr>
          <a:xfrm>
            <a:off x="1596190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2189748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1596190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2189748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2783306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376864" y="3412286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783306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3376864" y="4007849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596190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2189748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>
            <a:off x="1596190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/>
          <p:cNvSpPr/>
          <p:nvPr/>
        </p:nvSpPr>
        <p:spPr>
          <a:xfrm>
            <a:off x="2189748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2783306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3376864" y="4602075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2783306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376864" y="519763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961065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554623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3961065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4554623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5148181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5741739" y="3411618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5148181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5741739" y="4007181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961065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554623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3961065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4554623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5148181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741739" y="4601407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5148181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5741739" y="5196970"/>
            <a:ext cx="593558" cy="593558"/>
          </a:xfrm>
          <a:prstGeom prst="rect">
            <a:avLst/>
          </a:prstGeom>
          <a:ln w="28575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4" name="Picture 8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8430" y="59470"/>
            <a:ext cx="1627890" cy="2221850"/>
          </a:xfrm>
          <a:prstGeom prst="rect">
            <a:avLst/>
          </a:prstGeom>
        </p:spPr>
      </p:pic>
      <p:pic>
        <p:nvPicPr>
          <p:cNvPr id="85" name="Picture 84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382" y="345072"/>
            <a:ext cx="1627889" cy="1188909"/>
          </a:xfrm>
          <a:prstGeom prst="rect">
            <a:avLst/>
          </a:prstGeom>
        </p:spPr>
      </p:pic>
      <p:cxnSp>
        <p:nvCxnSpPr>
          <p:cNvPr id="3" name="Straight Connector 2"/>
          <p:cNvCxnSpPr/>
          <p:nvPr/>
        </p:nvCxnSpPr>
        <p:spPr>
          <a:xfrm>
            <a:off x="2198169" y="4606216"/>
            <a:ext cx="0" cy="118711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 flipH="1">
            <a:off x="2187843" y="5796005"/>
            <a:ext cx="1196641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 flipH="1">
            <a:off x="2198170" y="4038728"/>
            <a:ext cx="1186314" cy="58352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ular Callout 8"/>
          <p:cNvSpPr/>
          <p:nvPr/>
        </p:nvSpPr>
        <p:spPr>
          <a:xfrm>
            <a:off x="4930945" y="2478168"/>
            <a:ext cx="2917518" cy="2006800"/>
          </a:xfrm>
          <a:prstGeom prst="wedgeRoundRectCallout">
            <a:avLst>
              <a:gd name="adj1" fmla="val -1760"/>
              <a:gd name="adj2" fmla="val -105720"/>
              <a:gd name="adj3" fmla="val 16667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Hmm, triangle, square,  rectangle, pentagon.</a:t>
            </a:r>
            <a:endParaRPr lang="en-GB" sz="2800" dirty="0"/>
          </a:p>
        </p:txBody>
      </p:sp>
      <p:sp>
        <p:nvSpPr>
          <p:cNvPr id="88" name="Rounded Rectangular Callout 87"/>
          <p:cNvSpPr/>
          <p:nvPr/>
        </p:nvSpPr>
        <p:spPr>
          <a:xfrm>
            <a:off x="1854341" y="1291771"/>
            <a:ext cx="2973231" cy="2348424"/>
          </a:xfrm>
          <a:prstGeom prst="wedgeRoundRectCallout">
            <a:avLst>
              <a:gd name="adj1" fmla="val -61736"/>
              <a:gd name="adj2" fmla="val -29213"/>
              <a:gd name="adj3" fmla="val 16667"/>
            </a:avLst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Do you think it was a triangle, a square, a rectangle or a pentagon?</a:t>
            </a:r>
          </a:p>
        </p:txBody>
      </p:sp>
      <p:cxnSp>
        <p:nvCxnSpPr>
          <p:cNvPr id="89" name="Straight Connector 88"/>
          <p:cNvCxnSpPr/>
          <p:nvPr/>
        </p:nvCxnSpPr>
        <p:spPr>
          <a:xfrm flipH="1">
            <a:off x="6163631" y="2846803"/>
            <a:ext cx="132574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5672427" y="3311260"/>
            <a:ext cx="1325740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flipH="1">
            <a:off x="5500761" y="3732175"/>
            <a:ext cx="1654782" cy="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>
            <a:off x="3359887" y="4038728"/>
            <a:ext cx="584201" cy="119896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/>
          <p:cNvCxnSpPr/>
          <p:nvPr/>
        </p:nvCxnSpPr>
        <p:spPr>
          <a:xfrm flipH="1">
            <a:off x="3359887" y="5237688"/>
            <a:ext cx="615214" cy="577547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Cloud 91"/>
          <p:cNvSpPr/>
          <p:nvPr/>
        </p:nvSpPr>
        <p:spPr>
          <a:xfrm>
            <a:off x="3017519" y="3908385"/>
            <a:ext cx="1554081" cy="1998582"/>
          </a:xfrm>
          <a:prstGeom prst="cloud">
            <a:avLst/>
          </a:prstGeom>
          <a:solidFill>
            <a:schemeClr val="accent2">
              <a:lumMod val="50000"/>
            </a:schemeClr>
          </a:solidFill>
          <a:ln w="571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06226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8|12.5|19.7|7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13.8|11.6|1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7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3|4.8|8.4|2.8|9.1|23.5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3|2.1|2.1|1.6|10|1.9|1.2|1.3|1.3|23.8|1.3|16.1|6.6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8.6|12.4|8.2|9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57150">
          <a:solidFill>
            <a:schemeClr val="bg1">
              <a:lumMod val="50000"/>
            </a:schemeClr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522d4c35-b548-4432-90ae-af4376e1c4b4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12872</TotalTime>
  <Words>112</Words>
  <Application>Microsoft Office PowerPoint</Application>
  <PresentationFormat>On-screen Show (4:3)</PresentationFormat>
  <Paragraphs>29</Paragraphs>
  <Slides>12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Comic Sans MS</vt:lpstr>
      <vt:lpstr>KG Primary Penmanship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Get ready questions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270</cp:revision>
  <dcterms:created xsi:type="dcterms:W3CDTF">2019-07-05T11:02:13Z</dcterms:created>
  <dcterms:modified xsi:type="dcterms:W3CDTF">2021-01-29T13:51:39Z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