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5" r:id="rId4"/>
  </p:sldMasterIdLst>
  <p:sldIdLst>
    <p:sldId id="270" r:id="rId5"/>
    <p:sldId id="291" r:id="rId6"/>
    <p:sldId id="306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150"/>
    <p:restoredTop sz="94648"/>
  </p:normalViewPr>
  <p:slideViewPr>
    <p:cSldViewPr snapToGrid="0" snapToObjects="1">
      <p:cViewPr>
        <p:scale>
          <a:sx n="62" d="100"/>
          <a:sy n="62" d="100"/>
        </p:scale>
        <p:origin x="1052" y="7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066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167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190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519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898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922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8010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76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747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7092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38648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7187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58285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5076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9675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72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734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L.O. To plan an adventure story.</a:t>
            </a:r>
          </a:p>
        </p:txBody>
      </p:sp>
    </p:spTree>
    <p:extLst>
      <p:ext uri="{BB962C8B-B14F-4D97-AF65-F5344CB8AC3E}">
        <p14:creationId xmlns:p14="http://schemas.microsoft.com/office/powerpoint/2010/main" val="1074380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3AD6388-875D-43B6-AA65-C02B2C7C0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8E5C3EA-9909-41CC-908C-5800CFB629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8663299-899A-47DB-B286-2E588086AE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162" y="399732"/>
            <a:ext cx="10754677" cy="620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814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In your books you will plan your own ending to the story.</a:t>
            </a:r>
          </a:p>
          <a:p>
            <a:r>
              <a:rPr lang="en-US" dirty="0"/>
              <a:t>You will do it by thinking about each paragraph, and will bullet point for each one. </a:t>
            </a:r>
          </a:p>
          <a:p>
            <a:r>
              <a:rPr lang="en-US" dirty="0"/>
              <a:t>The bullet points will be notes and ideas, NOT FULL SENTENCES</a:t>
            </a:r>
          </a:p>
          <a:p>
            <a:r>
              <a:rPr lang="en-US" dirty="0"/>
              <a:t>Paragraph 1 (intro) – Leaving home</a:t>
            </a:r>
          </a:p>
          <a:p>
            <a:r>
              <a:rPr lang="en-US" dirty="0"/>
              <a:t>Paragraph 2 – Escaping the war</a:t>
            </a:r>
          </a:p>
          <a:p>
            <a:r>
              <a:rPr lang="en-US" dirty="0"/>
              <a:t>Paragraph 3 – Sailing to a new land</a:t>
            </a:r>
          </a:p>
          <a:p>
            <a:r>
              <a:rPr lang="en-US" dirty="0"/>
              <a:t>Paragraph 4 – Waiting to see if he is allowed in</a:t>
            </a:r>
          </a:p>
          <a:p>
            <a:r>
              <a:rPr lang="en-US" dirty="0"/>
              <a:t>Paragraph 5 – Being surrounded by a new world </a:t>
            </a:r>
          </a:p>
          <a:p>
            <a:r>
              <a:rPr lang="en-US" dirty="0"/>
              <a:t>Paragraph 6 – Finding work to support his family</a:t>
            </a:r>
          </a:p>
          <a:p>
            <a:r>
              <a:rPr lang="en-US" dirty="0"/>
              <a:t>Paragraph 7 (ending) – His family coming to live in the new world.</a:t>
            </a:r>
          </a:p>
        </p:txBody>
      </p:sp>
    </p:spTree>
    <p:extLst>
      <p:ext uri="{BB962C8B-B14F-4D97-AF65-F5344CB8AC3E}">
        <p14:creationId xmlns:p14="http://schemas.microsoft.com/office/powerpoint/2010/main" val="233726667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C932377-6553-4878-AC4E-AAA96619481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0C76E82-37B5-4366-93C0-BC3128809A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3A23D5B-9A18-4811-B50F-4E067D804164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842</TotalTime>
  <Words>121</Words>
  <Application>Microsoft Office PowerPoint</Application>
  <PresentationFormat>Widescreen</PresentationFormat>
  <Paragraphs>12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Century Gothic</vt:lpstr>
      <vt:lpstr>Wingdings 3</vt:lpstr>
      <vt:lpstr>Wisp</vt:lpstr>
      <vt:lpstr>L.O. To plan an adventure story.</vt:lpstr>
      <vt:lpstr>PowerPoint Presentation</vt:lpstr>
      <vt:lpstr>Plan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L.O. To write an adventure story</dc:title>
  <dc:creator>Megan Kern</dc:creator>
  <cp:lastModifiedBy>Tom Bell</cp:lastModifiedBy>
  <cp:revision>45</cp:revision>
  <dcterms:created xsi:type="dcterms:W3CDTF">2019-08-31T17:33:41Z</dcterms:created>
  <dcterms:modified xsi:type="dcterms:W3CDTF">2020-12-02T15:14:21Z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