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400" r:id="rId13"/>
    <p:sldId id="416" r:id="rId14"/>
    <p:sldId id="299" r:id="rId15"/>
    <p:sldId id="402" r:id="rId16"/>
    <p:sldId id="414" r:id="rId17"/>
    <p:sldId id="408" r:id="rId18"/>
    <p:sldId id="413" r:id="rId19"/>
    <p:sldId id="415" r:id="rId20"/>
    <p:sldId id="381" r:id="rId21"/>
    <p:sldId id="406" r:id="rId22"/>
    <p:sldId id="35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" userDrawn="1">
          <p15:clr>
            <a:srgbClr val="A4A3A4"/>
          </p15:clr>
        </p15:guide>
        <p15:guide id="2" pos="167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40" autoAdjust="0"/>
    <p:restoredTop sz="82362" autoAdjust="0"/>
  </p:normalViewPr>
  <p:slideViewPr>
    <p:cSldViewPr snapToGrid="0" snapToObjects="1">
      <p:cViewPr varScale="1">
        <p:scale>
          <a:sx n="92" d="100"/>
          <a:sy n="92" d="100"/>
        </p:scale>
        <p:origin x="1372" y="72"/>
      </p:cViewPr>
      <p:guideLst>
        <p:guide orient="horz" pos="618"/>
        <p:guide pos="16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753595C-8630-4759-AEDA-73AFC19D46BD}"/>
    <pc:docChg chg="modSld">
      <pc:chgData name="James Clegg" userId="c6df1435-7a36-4b38-be4d-16e68e91152f" providerId="ADAL" clId="{2753595C-8630-4759-AEDA-73AFC19D46BD}" dt="2020-11-17T09:07:24.403" v="4" actId="6549"/>
      <pc:docMkLst>
        <pc:docMk/>
      </pc:docMkLst>
      <pc:sldChg chg="modNotesTx">
        <pc:chgData name="James Clegg" userId="c6df1435-7a36-4b38-be4d-16e68e91152f" providerId="ADAL" clId="{2753595C-8630-4759-AEDA-73AFC19D46BD}" dt="2020-11-17T09:07:12.534" v="0" actId="6549"/>
        <pc:sldMkLst>
          <pc:docMk/>
          <pc:sldMk cId="431824316" sldId="402"/>
        </pc:sldMkLst>
      </pc:sldChg>
      <pc:sldChg chg="modNotesTx">
        <pc:chgData name="James Clegg" userId="c6df1435-7a36-4b38-be4d-16e68e91152f" providerId="ADAL" clId="{2753595C-8630-4759-AEDA-73AFC19D46BD}" dt="2020-11-17T09:07:24.403" v="4" actId="6549"/>
        <pc:sldMkLst>
          <pc:docMk/>
          <pc:sldMk cId="232055412" sldId="406"/>
        </pc:sldMkLst>
      </pc:sldChg>
      <pc:sldChg chg="modNotesTx">
        <pc:chgData name="James Clegg" userId="c6df1435-7a36-4b38-be4d-16e68e91152f" providerId="ADAL" clId="{2753595C-8630-4759-AEDA-73AFC19D46BD}" dt="2020-11-17T09:07:18.773" v="2" actId="6549"/>
        <pc:sldMkLst>
          <pc:docMk/>
          <pc:sldMk cId="549493742" sldId="413"/>
        </pc:sldMkLst>
      </pc:sldChg>
      <pc:sldChg chg="modNotesTx">
        <pc:chgData name="James Clegg" userId="c6df1435-7a36-4b38-be4d-16e68e91152f" providerId="ADAL" clId="{2753595C-8630-4759-AEDA-73AFC19D46BD}" dt="2020-11-17T09:07:14.867" v="1" actId="6549"/>
        <pc:sldMkLst>
          <pc:docMk/>
          <pc:sldMk cId="3186741465" sldId="414"/>
        </pc:sldMkLst>
      </pc:sldChg>
      <pc:sldChg chg="modNotesTx">
        <pc:chgData name="James Clegg" userId="c6df1435-7a36-4b38-be4d-16e68e91152f" providerId="ADAL" clId="{2753595C-8630-4759-AEDA-73AFC19D46BD}" dt="2020-11-17T09:07:21.100" v="3" actId="6549"/>
        <pc:sldMkLst>
          <pc:docMk/>
          <pc:sldMk cId="1368501484" sldId="41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58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331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34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680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0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264" y="2535858"/>
            <a:ext cx="6462320" cy="17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080655" y="777834"/>
                <a:ext cx="700762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 2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2)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3)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4) 3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</a:t>
                </a:r>
                <a:r>
                  <a:rPr lang="en-GB" sz="2800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655" y="777834"/>
                <a:ext cx="7007629" cy="5262979"/>
              </a:xfrm>
              <a:prstGeom prst="rect">
                <a:avLst/>
              </a:prstGeom>
              <a:blipFill>
                <a:blip r:embed="rId5"/>
                <a:stretch>
                  <a:fillRect l="-17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080655" y="777834"/>
                <a:ext cx="700762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 2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2)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3)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4) 3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</a:t>
                </a:r>
                <a:r>
                  <a:rPr lang="en-GB" sz="2800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655" y="777834"/>
                <a:ext cx="7007629" cy="5262979"/>
              </a:xfrm>
              <a:prstGeom prst="rect">
                <a:avLst/>
              </a:prstGeom>
              <a:blipFill>
                <a:blip r:embed="rId5"/>
                <a:stretch>
                  <a:fillRect l="-17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Arc 2"/>
          <p:cNvSpPr/>
          <p:nvPr/>
        </p:nvSpPr>
        <p:spPr>
          <a:xfrm>
            <a:off x="1679171" y="894211"/>
            <a:ext cx="673330" cy="673330"/>
          </a:xfrm>
          <a:prstGeom prst="arc">
            <a:avLst>
              <a:gd name="adj1" fmla="val 1087871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852971" y="568229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" name="Arc 5"/>
          <p:cNvSpPr/>
          <p:nvPr/>
        </p:nvSpPr>
        <p:spPr>
          <a:xfrm>
            <a:off x="1720734" y="2190997"/>
            <a:ext cx="673330" cy="673330"/>
          </a:xfrm>
          <a:prstGeom prst="arc">
            <a:avLst>
              <a:gd name="adj1" fmla="val 1087871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894534" y="1865015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8" name="Arc 7"/>
          <p:cNvSpPr/>
          <p:nvPr/>
        </p:nvSpPr>
        <p:spPr>
          <a:xfrm>
            <a:off x="3108959" y="2190997"/>
            <a:ext cx="673330" cy="673330"/>
          </a:xfrm>
          <a:prstGeom prst="arc">
            <a:avLst>
              <a:gd name="adj1" fmla="val 1087871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282759" y="1865015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1" name="Arc 10"/>
          <p:cNvSpPr/>
          <p:nvPr/>
        </p:nvSpPr>
        <p:spPr>
          <a:xfrm>
            <a:off x="1746056" y="3449792"/>
            <a:ext cx="673330" cy="673330"/>
          </a:xfrm>
          <a:prstGeom prst="arc">
            <a:avLst>
              <a:gd name="adj1" fmla="val 1087871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919856" y="3123810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3" name="Arc 12"/>
          <p:cNvSpPr/>
          <p:nvPr/>
        </p:nvSpPr>
        <p:spPr>
          <a:xfrm>
            <a:off x="1729046" y="4775086"/>
            <a:ext cx="673330" cy="673330"/>
          </a:xfrm>
          <a:prstGeom prst="arc">
            <a:avLst>
              <a:gd name="adj1" fmla="val 1087871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902846" y="4449104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5" name="Arc 14"/>
          <p:cNvSpPr/>
          <p:nvPr/>
        </p:nvSpPr>
        <p:spPr>
          <a:xfrm>
            <a:off x="3108959" y="4743631"/>
            <a:ext cx="673330" cy="673330"/>
          </a:xfrm>
          <a:prstGeom prst="arc">
            <a:avLst>
              <a:gd name="adj1" fmla="val 1087871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282759" y="4417649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08489" y="1193710"/>
            <a:ext cx="456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50749" y="2490607"/>
            <a:ext cx="456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58728" y="3762343"/>
            <a:ext cx="692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84362" y="5059240"/>
            <a:ext cx="719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669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  <p:bldP spid="8" grpId="0" animBg="1"/>
      <p:bldP spid="9" grpId="0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uiExpand="1" build="p"/>
      <p:bldP spid="18" grpId="0" uiExpand="1" build="p"/>
      <p:bldP spid="19" grpId="0" uiExpand="1" build="p"/>
      <p:bldP spid="20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562005" y="364574"/>
            <a:ext cx="7842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and Whitney are playing spot the difference.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302" y="4398128"/>
            <a:ext cx="735864" cy="73586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881716" y="3567131"/>
            <a:ext cx="1977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think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945" y="1545536"/>
            <a:ext cx="1375243" cy="16959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56" y="1306013"/>
            <a:ext cx="1698612" cy="139191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1535" y="3758934"/>
            <a:ext cx="1275398" cy="176073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439" y="1001581"/>
            <a:ext cx="1698612" cy="13919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122" y="1306013"/>
            <a:ext cx="1698612" cy="13919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16" y="3758934"/>
            <a:ext cx="1698612" cy="139191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99" y="3454502"/>
            <a:ext cx="1698612" cy="139191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82" y="3758934"/>
            <a:ext cx="1698612" cy="139191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99" y="4211073"/>
            <a:ext cx="1698612" cy="13919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182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302" y="4398128"/>
            <a:ext cx="735864" cy="73586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881716" y="3567131"/>
            <a:ext cx="1977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think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55" y="4398128"/>
            <a:ext cx="567387" cy="7071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6117">
            <a:off x="4903988" y="1444903"/>
            <a:ext cx="708123" cy="12451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5871">
            <a:off x="5099647" y="1265485"/>
            <a:ext cx="708123" cy="12451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9815">
            <a:off x="5303528" y="1369005"/>
            <a:ext cx="708123" cy="124518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6761">
            <a:off x="3517407" y="1481504"/>
            <a:ext cx="708123" cy="124518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46515">
            <a:off x="3486376" y="1214136"/>
            <a:ext cx="708123" cy="12451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59">
            <a:off x="3398692" y="1009069"/>
            <a:ext cx="708123" cy="12451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33320">
            <a:off x="1503944" y="1481503"/>
            <a:ext cx="708123" cy="124518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9906">
            <a:off x="1716351" y="988818"/>
            <a:ext cx="708123" cy="124518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9627">
            <a:off x="1618398" y="454818"/>
            <a:ext cx="708123" cy="124518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6117">
            <a:off x="6075304" y="387640"/>
            <a:ext cx="708123" cy="124518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27708">
            <a:off x="6412963" y="624583"/>
            <a:ext cx="708123" cy="124518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8502">
            <a:off x="6733816" y="244222"/>
            <a:ext cx="708123" cy="124518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412" y="4285733"/>
            <a:ext cx="567387" cy="70713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537" y="4864091"/>
            <a:ext cx="567387" cy="70713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694" y="4811481"/>
            <a:ext cx="567387" cy="70713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3169514" y="4044559"/>
            <a:ext cx="567387" cy="70713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3501671" y="3932164"/>
            <a:ext cx="567387" cy="70713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3349796" y="4510522"/>
            <a:ext cx="567387" cy="70713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3681953" y="4457912"/>
            <a:ext cx="567387" cy="70713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4737795" y="4382968"/>
            <a:ext cx="567387" cy="70713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5069952" y="4270573"/>
            <a:ext cx="567387" cy="70713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4918077" y="4848931"/>
            <a:ext cx="567387" cy="70713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5250234" y="4796321"/>
            <a:ext cx="567387" cy="70713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5058407" y="4550184"/>
            <a:ext cx="567387" cy="7071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94048" y="2527967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52" name="Rectangle 51"/>
          <p:cNvSpPr/>
          <p:nvPr/>
        </p:nvSpPr>
        <p:spPr>
          <a:xfrm>
            <a:off x="3650446" y="2501026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53" name="Rectangle 52"/>
          <p:cNvSpPr/>
          <p:nvPr/>
        </p:nvSpPr>
        <p:spPr>
          <a:xfrm>
            <a:off x="5016354" y="2460491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54" name="Rectangle 53"/>
          <p:cNvSpPr/>
          <p:nvPr/>
        </p:nvSpPr>
        <p:spPr>
          <a:xfrm>
            <a:off x="6105482" y="1462191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55" name="Rectangle 54"/>
          <p:cNvSpPr/>
          <p:nvPr/>
        </p:nvSpPr>
        <p:spPr>
          <a:xfrm>
            <a:off x="2555132" y="4256611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endParaRPr lang="en-GB" sz="2800" dirty="0"/>
          </a:p>
        </p:txBody>
      </p:sp>
      <p:sp>
        <p:nvSpPr>
          <p:cNvPr id="56" name="Rectangle 55"/>
          <p:cNvSpPr/>
          <p:nvPr/>
        </p:nvSpPr>
        <p:spPr>
          <a:xfrm>
            <a:off x="4111530" y="4229670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endParaRPr lang="en-GB" sz="2800" dirty="0"/>
          </a:p>
        </p:txBody>
      </p:sp>
      <p:sp>
        <p:nvSpPr>
          <p:cNvPr id="57" name="Rectangle 56"/>
          <p:cNvSpPr/>
          <p:nvPr/>
        </p:nvSpPr>
        <p:spPr>
          <a:xfrm>
            <a:off x="5477438" y="418913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  <a:endParaRPr lang="en-GB" sz="2800" dirty="0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738255" y="981076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1822617" y="1432450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1651269" y="191311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3425646" y="1440073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3486244" y="170268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3526260" y="2005963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5197951" y="1836727"/>
            <a:ext cx="69987" cy="44473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20" idx="1"/>
          </p:cNvCxnSpPr>
          <p:nvPr/>
        </p:nvCxnSpPr>
        <p:spPr>
          <a:xfrm flipV="1">
            <a:off x="5310037" y="1644038"/>
            <a:ext cx="318725" cy="41513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5420632" y="1898996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6191113" y="81630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6545555" y="1058084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6993547" y="690336"/>
            <a:ext cx="284790" cy="60707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endCxn id="39" idx="3"/>
          </p:cNvCxnSpPr>
          <p:nvPr/>
        </p:nvCxnSpPr>
        <p:spPr>
          <a:xfrm flipV="1">
            <a:off x="1791081" y="4639302"/>
            <a:ext cx="846718" cy="2808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endCxn id="41" idx="3"/>
          </p:cNvCxnSpPr>
          <p:nvPr/>
        </p:nvCxnSpPr>
        <p:spPr>
          <a:xfrm flipV="1">
            <a:off x="1951017" y="5165050"/>
            <a:ext cx="867064" cy="2686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3187069" y="4288534"/>
            <a:ext cx="846718" cy="2808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3347005" y="4814282"/>
            <a:ext cx="867064" cy="2686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4762198" y="4603584"/>
            <a:ext cx="846718" cy="2808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4922134" y="5129332"/>
            <a:ext cx="867064" cy="2686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7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945" y="1545536"/>
            <a:ext cx="1375243" cy="169592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1535" y="3758934"/>
            <a:ext cx="1275398" cy="1760737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2750187" y="559866"/>
            <a:ext cx="2959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equal groups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2719801" y="3510013"/>
            <a:ext cx="2959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unequal groups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6741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" grpId="0"/>
      <p:bldP spid="52" grpId="0"/>
      <p:bldP spid="53" grpId="0"/>
      <p:bldP spid="54" grpId="0"/>
      <p:bldP spid="55" grpId="0"/>
      <p:bldP spid="56" grpId="0"/>
      <p:bldP spid="57" grpId="0"/>
      <p:bldP spid="78" grpId="0"/>
      <p:bldP spid="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question</a:t>
            </a:r>
            <a:br>
              <a:rPr lang="en-GB" dirty="0"/>
            </a:br>
            <a:r>
              <a:rPr lang="en-GB" dirty="0"/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803257" y="345117"/>
            <a:ext cx="634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These apples are in equal groups.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844820" y="2590820"/>
            <a:ext cx="6342507" cy="523220"/>
            <a:chOff x="834653" y="5881929"/>
            <a:chExt cx="6342507" cy="523220"/>
          </a:xfrm>
        </p:grpSpPr>
        <p:sp>
          <p:nvSpPr>
            <p:cNvPr id="50" name="TextBox 49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65476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3442136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3410302" y="2628784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520417" y="2620471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920" y="1015923"/>
            <a:ext cx="1119359" cy="131888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24" y="1015923"/>
            <a:ext cx="1119359" cy="131888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27" y="1015923"/>
            <a:ext cx="1119359" cy="131888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231" y="1015923"/>
            <a:ext cx="1119359" cy="131888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333" y="1015923"/>
            <a:ext cx="1119359" cy="1318882"/>
          </a:xfrm>
          <a:prstGeom prst="rect">
            <a:avLst/>
          </a:prstGeom>
        </p:spPr>
      </p:pic>
      <p:grpSp>
        <p:nvGrpSpPr>
          <p:cNvPr id="72" name="Group 71"/>
          <p:cNvGrpSpPr/>
          <p:nvPr/>
        </p:nvGrpSpPr>
        <p:grpSpPr>
          <a:xfrm>
            <a:off x="987052" y="5167176"/>
            <a:ext cx="6342507" cy="523220"/>
            <a:chOff x="834653" y="5881929"/>
            <a:chExt cx="6342507" cy="523220"/>
          </a:xfrm>
        </p:grpSpPr>
        <p:sp>
          <p:nvSpPr>
            <p:cNvPr id="73" name="TextBox 72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5476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3453580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3572726" y="5187338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666802" y="520489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808" y="3373693"/>
            <a:ext cx="1277171" cy="1350875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679" y="3349628"/>
            <a:ext cx="1277171" cy="1350875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941" y="3349935"/>
            <a:ext cx="1277171" cy="135087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2439" y="4204690"/>
            <a:ext cx="735864" cy="7358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109853" y="3373693"/>
            <a:ext cx="1977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949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3" grpId="0"/>
      <p:bldP spid="65" grpId="0"/>
      <p:bldP spid="77" grpId="0"/>
      <p:bldP spid="78" grpId="0"/>
      <p:bldP spid="82" grpId="0"/>
      <p:bldP spid="8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851348" y="4039506"/>
            <a:ext cx="6342507" cy="523220"/>
            <a:chOff x="834653" y="5881929"/>
            <a:chExt cx="6342507" cy="523220"/>
          </a:xfrm>
        </p:grpSpPr>
        <p:sp>
          <p:nvSpPr>
            <p:cNvPr id="50" name="TextBox 49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66141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3420331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3403775" y="4067981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597600" y="407722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6720" y="777703"/>
            <a:ext cx="735864" cy="7358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1766864" y="914803"/>
            <a:ext cx="326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2351060" y="2393607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993766" y="2095720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881567" y="2842663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561077" y="2592834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686330" y="2188130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329036" y="1890243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216837" y="2637186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896347" y="2387357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42" y="1725112"/>
            <a:ext cx="1137679" cy="16074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850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65" grpId="0"/>
      <p:bldP spid="82" grpId="0"/>
      <p:bldP spid="2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questions 2,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760015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751526" y="453872"/>
            <a:ext cx="63425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describe how these carrots are grouped?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6" y="1406585"/>
            <a:ext cx="2051351" cy="209708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803566" y="4653994"/>
            <a:ext cx="6342507" cy="523220"/>
            <a:chOff x="834653" y="5894956"/>
            <a:chExt cx="6342507" cy="523220"/>
          </a:xfrm>
        </p:grpSpPr>
        <p:sp>
          <p:nvSpPr>
            <p:cNvPr id="36" name="TextBox 35"/>
            <p:cNvSpPr txBox="1"/>
            <p:nvPr/>
          </p:nvSpPr>
          <p:spPr>
            <a:xfrm>
              <a:off x="834653" y="5894956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6531032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3470205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3397554" y="466944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450068" y="4695309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803566" y="3807843"/>
            <a:ext cx="6342507" cy="523220"/>
            <a:chOff x="834653" y="5881929"/>
            <a:chExt cx="6342507" cy="523220"/>
          </a:xfrm>
        </p:grpSpPr>
        <p:sp>
          <p:nvSpPr>
            <p:cNvPr id="45" name="TextBox 44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547656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3445268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3372615" y="3836318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466696" y="3862185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599" y="1406585"/>
            <a:ext cx="2051351" cy="209708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037" y="1406585"/>
            <a:ext cx="2051351" cy="2097082"/>
          </a:xfrm>
          <a:prstGeom prst="rect">
            <a:avLst/>
          </a:prstGeom>
        </p:spPr>
      </p:pic>
      <p:sp>
        <p:nvSpPr>
          <p:cNvPr id="52" name="Oval 51"/>
          <p:cNvSpPr/>
          <p:nvPr/>
        </p:nvSpPr>
        <p:spPr>
          <a:xfrm>
            <a:off x="1102194" y="4435972"/>
            <a:ext cx="6290467" cy="104189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585" y="4352457"/>
            <a:ext cx="1029587" cy="68290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357" y="5089202"/>
            <a:ext cx="735864" cy="735864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4603501" y="5226302"/>
            <a:ext cx="326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055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2" grpId="0"/>
      <p:bldP spid="43" grpId="0"/>
      <p:bldP spid="48" grpId="0"/>
      <p:bldP spid="48" grpId="1"/>
      <p:bldP spid="49" grpId="0"/>
      <p:bldP spid="49" grpId="1"/>
      <p:bldP spid="52" grpId="0" animBg="1"/>
      <p:bldP spid="52" grpId="1" animBg="1"/>
      <p:bldP spid="55" grpId="0"/>
      <p:bldP spid="5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562787"/>
            <a:ext cx="5703912" cy="1826334"/>
          </a:xfrm>
        </p:spPr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3870924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0.7|5.3|0.8|0.7|5.5|3.1|2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5|5.1|2.1|4.2|3.7|5.3|5.7|1.6|1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.7|2.6|1.3|1.1|4|2.3|0.9|1|3.7|21.4|1.2|0.6|1.1|0.9|1.1|0.7|0.7|0.8|0.5|0.6|0.9|0.8|0.4|0.5|1.3|1.8|8.5|4.1|3.6|1.1|0.9|1.3|1.6|1.1|2.4|6.9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4|2.2|4.5|5.5|4.4|2.6|1.1|6.4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4|1.2|1|2.4|1.2|4.4|12.9|1.3|2.2|1.6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7|2.4|9.3|3.2|4.4|2.8|1.6|1.5|4.3|11.1|1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7890E3-B4C7-460D-8D94-ABDE8401AF3C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purl.org/dc/terms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096bd771-6898-45ef-88f3-5d416875f78d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16396</TotalTime>
  <Words>206</Words>
  <Application>Microsoft Office PowerPoint</Application>
  <PresentationFormat>On-screen Show (4:3)</PresentationFormat>
  <Paragraphs>75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2, 3 and 4 on the worksheet</vt:lpstr>
      <vt:lpstr>PowerPoint Presentation</vt:lpstr>
      <vt:lpstr>Have a go at question 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372</cp:revision>
  <dcterms:created xsi:type="dcterms:W3CDTF">2019-07-05T11:02:13Z</dcterms:created>
  <dcterms:modified xsi:type="dcterms:W3CDTF">2020-11-17T09:07:28Z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