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BE1A"/>
    <a:srgbClr val="A4CFD1"/>
    <a:srgbClr val="93C6C9"/>
    <a:srgbClr val="B7D233"/>
    <a:srgbClr val="66BE6D"/>
    <a:srgbClr val="FCBD78"/>
    <a:srgbClr val="E97C05"/>
    <a:srgbClr val="BA55A0"/>
    <a:srgbClr val="80E2C0"/>
    <a:srgbClr val="CEEC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630385" cy="1345900"/>
            <a:chOff x="2901043" y="4953818"/>
            <a:chExt cx="3630385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DBE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243923" y="5158444"/>
              <a:ext cx="3287505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Patrick Hand" panose="00000500000000000000" pitchFamily="2" charset="0"/>
                </a:rPr>
                <a:t>exercise 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4005216" cy="1345900"/>
            <a:chOff x="2901043" y="4953818"/>
            <a:chExt cx="4005216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DBE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618754" y="5128494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calm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519322" cy="1345900"/>
            <a:chOff x="2901043" y="4953818"/>
            <a:chExt cx="3519322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DBE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132860" y="5189425"/>
              <a:ext cx="3287505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Patrick Hand" panose="00000500000000000000" pitchFamily="2" charset="0"/>
                </a:rPr>
                <a:t>relaxation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FDBE1A"/>
                  </a:solidFill>
                </a:ln>
                <a:solidFill>
                  <a:srgbClr val="FDBE1A"/>
                </a:solidFill>
                <a:latin typeface="Patrick Hand" panose="00000500000000000000" pitchFamily="2" charset="0"/>
              </a:rPr>
              <a:t>Can you think of a time when you used self-care?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FDBE1A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462095" cy="1345900"/>
            <a:chOff x="2901043" y="4953818"/>
            <a:chExt cx="34620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DBE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075633" y="5210817"/>
              <a:ext cx="3287505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Patrick Hand" panose="00000500000000000000" pitchFamily="2" charset="0"/>
                </a:rPr>
                <a:t>mindfulness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1424</TotalTime>
  <Words>22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Coiny Regular</vt:lpstr>
      <vt:lpstr>Arial</vt:lpstr>
      <vt:lpstr>Patrick Hand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56</cp:revision>
  <dcterms:created xsi:type="dcterms:W3CDTF">2021-01-09T10:45:54Z</dcterms:created>
  <dcterms:modified xsi:type="dcterms:W3CDTF">2021-01-19T12:30:34Z</dcterms:modified>
</cp:coreProperties>
</file>