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12" r:id="rId14"/>
    <p:sldId id="299" r:id="rId15"/>
    <p:sldId id="313" r:id="rId16"/>
    <p:sldId id="319" r:id="rId17"/>
    <p:sldId id="301" r:id="rId18"/>
    <p:sldId id="315" r:id="rId19"/>
    <p:sldId id="316" r:id="rId20"/>
    <p:sldId id="314" r:id="rId21"/>
    <p:sldId id="308" r:id="rId22"/>
    <p:sldId id="317" r:id="rId23"/>
    <p:sldId id="318" r:id="rId24"/>
    <p:sldId id="320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872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4772CAAA-8E85-40A9-8E94-A70966E99DF7}"/>
    <pc:docChg chg="modSld">
      <pc:chgData name="James Clegg" userId="c6df1435-7a36-4b38-be4d-16e68e91152f" providerId="ADAL" clId="{4772CAAA-8E85-40A9-8E94-A70966E99DF7}" dt="2021-02-23T08:33:44.791" v="31" actId="1038"/>
      <pc:docMkLst>
        <pc:docMk/>
      </pc:docMkLst>
      <pc:sldChg chg="modSp">
        <pc:chgData name="James Clegg" userId="c6df1435-7a36-4b38-be4d-16e68e91152f" providerId="ADAL" clId="{4772CAAA-8E85-40A9-8E94-A70966E99DF7}" dt="2021-02-23T08:33:36.243" v="3" actId="20577"/>
        <pc:sldMkLst>
          <pc:docMk/>
          <pc:sldMk cId="4128357408" sldId="298"/>
        </pc:sldMkLst>
        <pc:spChg chg="mod">
          <ac:chgData name="James Clegg" userId="c6df1435-7a36-4b38-be4d-16e68e91152f" providerId="ADAL" clId="{4772CAAA-8E85-40A9-8E94-A70966E99DF7}" dt="2021-02-23T08:33:36.243" v="3" actId="20577"/>
          <ac:spMkLst>
            <pc:docMk/>
            <pc:sldMk cId="4128357408" sldId="298"/>
            <ac:spMk id="2" creationId="{00000000-0000-0000-0000-000000000000}"/>
          </ac:spMkLst>
        </pc:spChg>
      </pc:sldChg>
      <pc:sldChg chg="modSp">
        <pc:chgData name="James Clegg" userId="c6df1435-7a36-4b38-be4d-16e68e91152f" providerId="ADAL" clId="{4772CAAA-8E85-40A9-8E94-A70966E99DF7}" dt="2021-02-23T08:33:44.791" v="31" actId="1038"/>
        <pc:sldMkLst>
          <pc:docMk/>
          <pc:sldMk cId="4238625435" sldId="312"/>
        </pc:sldMkLst>
        <pc:spChg chg="mod">
          <ac:chgData name="James Clegg" userId="c6df1435-7a36-4b38-be4d-16e68e91152f" providerId="ADAL" clId="{4772CAAA-8E85-40A9-8E94-A70966E99DF7}" dt="2021-02-23T08:33:40.766" v="7" actId="20577"/>
          <ac:spMkLst>
            <pc:docMk/>
            <pc:sldMk cId="4238625435" sldId="312"/>
            <ac:spMk id="2" creationId="{00000000-0000-0000-0000-000000000000}"/>
          </ac:spMkLst>
        </pc:spChg>
        <pc:spChg chg="mod">
          <ac:chgData name="James Clegg" userId="c6df1435-7a36-4b38-be4d-16e68e91152f" providerId="ADAL" clId="{4772CAAA-8E85-40A9-8E94-A70966E99DF7}" dt="2021-02-23T08:33:44.791" v="31" actId="1038"/>
          <ac:spMkLst>
            <pc:docMk/>
            <pc:sldMk cId="4238625435" sldId="312"/>
            <ac:spMk id="6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23/02/2021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microsoft.com/office/2007/relationships/hdphoto" Target="../media/hdphoto2.wdp"/><Relationship Id="rId5" Type="http://schemas.openxmlformats.org/officeDocument/2006/relationships/image" Target="../media/image11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microsoft.com/office/2007/relationships/hdphoto" Target="../media/hdphoto2.wdp"/><Relationship Id="rId5" Type="http://schemas.openxmlformats.org/officeDocument/2006/relationships/image" Target="../media/image11.png"/><Relationship Id="rId4" Type="http://schemas.openxmlformats.org/officeDocument/2006/relationships/image" Target="../media/image14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8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511188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is missing? 1, 2, 3, __ , 5 , 6 , 7, 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How do you spell 2?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is missing?  10, 11, ___, 13,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You have only 1 nose and 1 mouth.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   What do you have 2 of?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is missing? 1, 2, 3, __ , 5 , 6 , 7, 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How do you spell 2?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is missing?  10, 11, ___, 13,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You have only 1 nose and 1 mouth.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   What do you have 2 of?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162826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63957" y="1611134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two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76038" y="34917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97853" y="286578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67558" y="287241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6691967" y="4765126"/>
            <a:ext cx="577781" cy="49171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4861" y="4506720"/>
            <a:ext cx="1473845" cy="1777867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>
            <a:off x="5322642" y="4753029"/>
            <a:ext cx="611464" cy="30588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5212405" y="5237553"/>
            <a:ext cx="611464" cy="30588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6349981" y="5543437"/>
            <a:ext cx="577781" cy="49171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238625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32252" y="33477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ducks?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52129" y="3458746"/>
            <a:ext cx="641229" cy="64122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42270" y="3591528"/>
            <a:ext cx="641229" cy="64122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56328" y="3057230"/>
            <a:ext cx="641229" cy="64122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90518" y="2131305"/>
            <a:ext cx="641229" cy="64122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84079" y="3118267"/>
            <a:ext cx="641229" cy="64122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00110" y="925953"/>
            <a:ext cx="641229" cy="64122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61122" y="1398968"/>
            <a:ext cx="641229" cy="64122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26311" y="2416001"/>
            <a:ext cx="641229" cy="64122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029" y="802779"/>
            <a:ext cx="1924236" cy="435705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055622" y="516796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8 ducks.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2199" y="3620532"/>
            <a:ext cx="1375243" cy="1695927"/>
          </a:xfrm>
          <a:prstGeom prst="rect">
            <a:avLst/>
          </a:prstGeom>
        </p:spPr>
      </p:pic>
      <p:sp>
        <p:nvSpPr>
          <p:cNvPr id="20" name="Rounded Rectangular Callout 19"/>
          <p:cNvSpPr/>
          <p:nvPr/>
        </p:nvSpPr>
        <p:spPr>
          <a:xfrm>
            <a:off x="2775038" y="3030288"/>
            <a:ext cx="2577012" cy="988567"/>
          </a:xfrm>
          <a:prstGeom prst="wedgeRoundRectCallout">
            <a:avLst>
              <a:gd name="adj1" fmla="val -62363"/>
              <a:gd name="adj2" fmla="val 69963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2738090" y="3043081"/>
            <a:ext cx="27371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Now I can count by 2s!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2 , 4 , 6 , 8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0264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56 -0.12222 L 0.47882 0.1194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19" y="12083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1042 L 0.27431 0.103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15" y="5694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25 -0.01041 L 0.50052 0.06227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05" y="3634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68 2.59259E-6 L 0.30885 0.0708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08" y="354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1458 L 0.2382 0.0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10" y="3218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3 -2.96296E-6 L 0.37552 0.1291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11" y="6458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2 0.00417 L 0.45625 0.0643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56" y="3009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48148E-6 L 0.34913 0.0312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1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 animBg="1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32252" y="33477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counters?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1548" y="3496649"/>
            <a:ext cx="2055098" cy="9040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7974" y="3496649"/>
            <a:ext cx="2055098" cy="90407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47814" y="1114152"/>
            <a:ext cx="907713" cy="20553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0633" y="3503913"/>
            <a:ext cx="2022074" cy="88954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68060" y="1697047"/>
            <a:ext cx="2022074" cy="88954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54486" y="1697047"/>
            <a:ext cx="2022074" cy="889548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771148" y="259567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168178" y="259567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65208" y="258659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771148" y="452594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168178" y="452594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565208" y="451686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34429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1406871"/>
            <a:ext cx="5182049" cy="521862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284204" y="141757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691605" y="2466109"/>
            <a:ext cx="5298825" cy="41593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20" y="2872990"/>
            <a:ext cx="726769" cy="74276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312856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336474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370160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402694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284204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310339" y="194027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351727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5374346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413195" y="1933501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350" y="3811643"/>
            <a:ext cx="726769" cy="74276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817" y="3278937"/>
            <a:ext cx="726769" cy="74276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7343" y="3819302"/>
            <a:ext cx="726769" cy="74276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995" y="3278937"/>
            <a:ext cx="726769" cy="74276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6033" y="3847959"/>
            <a:ext cx="726769" cy="74276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8852" y="3247092"/>
            <a:ext cx="726769" cy="74276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677" y="3819301"/>
            <a:ext cx="726769" cy="74276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7573" y="3221919"/>
            <a:ext cx="726769" cy="74276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1936" y="3964686"/>
            <a:ext cx="726769" cy="742767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536489" y="2594831"/>
            <a:ext cx="38662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gloves?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383874" y="5085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20 gloves.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60295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30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812" y="4152765"/>
            <a:ext cx="7587125" cy="12097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9494" y="1492996"/>
            <a:ext cx="1076325" cy="9715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17367" y="1492996"/>
            <a:ext cx="1076325" cy="9715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05240" y="1492996"/>
            <a:ext cx="1076325" cy="9715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93114" y="1492996"/>
            <a:ext cx="1076325" cy="9715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2546" y="3184859"/>
            <a:ext cx="1076325" cy="971550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3181997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783892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05311" y="3184859"/>
            <a:ext cx="1076325" cy="971550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4385787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8076" y="3184859"/>
            <a:ext cx="1076325" cy="971550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4987682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0841" y="3184859"/>
            <a:ext cx="1076325" cy="971550"/>
          </a:xfrm>
          <a:prstGeom prst="rect">
            <a:avLst/>
          </a:prstGeom>
        </p:spPr>
      </p:pic>
      <p:sp>
        <p:nvSpPr>
          <p:cNvPr id="20" name="Oval 19"/>
          <p:cNvSpPr/>
          <p:nvPr/>
        </p:nvSpPr>
        <p:spPr>
          <a:xfrm>
            <a:off x="5589577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33606" y="3184859"/>
            <a:ext cx="1076325" cy="971550"/>
          </a:xfrm>
          <a:prstGeom prst="rect">
            <a:avLst/>
          </a:prstGeom>
        </p:spPr>
      </p:pic>
      <p:sp>
        <p:nvSpPr>
          <p:cNvPr id="22" name="Oval 21"/>
          <p:cNvSpPr/>
          <p:nvPr/>
        </p:nvSpPr>
        <p:spPr>
          <a:xfrm>
            <a:off x="6191472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76372" y="3184859"/>
            <a:ext cx="1076325" cy="971550"/>
          </a:xfrm>
          <a:prstGeom prst="rect">
            <a:avLst/>
          </a:prstGeom>
        </p:spPr>
      </p:pic>
      <p:sp>
        <p:nvSpPr>
          <p:cNvPr id="24" name="Oval 23"/>
          <p:cNvSpPr/>
          <p:nvPr/>
        </p:nvSpPr>
        <p:spPr>
          <a:xfrm>
            <a:off x="6793368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580333" y="2454671"/>
            <a:ext cx="7322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Can you count in 2s starting at 8?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65916" y="536249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FF0000"/>
                </a:solidFill>
                <a:latin typeface="Comic Sans MS" panose="030F0702030302020204" pitchFamily="66" charset="0"/>
              </a:rPr>
              <a:t>There are 20 eyes!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2085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4" grpId="0" animBg="1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705" y="4742450"/>
            <a:ext cx="7587125" cy="120973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64174" y="91458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pencils?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871" y="1578970"/>
            <a:ext cx="847716" cy="92083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648" y="1578970"/>
            <a:ext cx="847716" cy="92083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425" y="1578970"/>
            <a:ext cx="847716" cy="92083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202" y="1578970"/>
            <a:ext cx="847716" cy="92083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6979" y="1578970"/>
            <a:ext cx="847716" cy="92083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9756" y="1578970"/>
            <a:ext cx="847716" cy="92083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2533" y="1578970"/>
            <a:ext cx="847716" cy="9208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308" y="1578970"/>
            <a:ext cx="847716" cy="92083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569" y="3424578"/>
            <a:ext cx="3779472" cy="1470330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1117530" y="276710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cans of pop?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159299" y="93171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688215" y="276710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350857"/>
            <a:ext cx="747045" cy="747045"/>
          </a:xfrm>
          <a:prstGeom prst="rect">
            <a:avLst/>
          </a:prstGeom>
        </p:spPr>
      </p:pic>
      <p:sp>
        <p:nvSpPr>
          <p:cNvPr id="67" name="TextBox 66"/>
          <p:cNvSpPr txBox="1"/>
          <p:nvPr/>
        </p:nvSpPr>
        <p:spPr>
          <a:xfrm>
            <a:off x="5494553" y="49354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33387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2 and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44550" y="56486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Let’s count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backwards</a:t>
            </a: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in 2s!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48" y="1523104"/>
            <a:ext cx="993756" cy="89615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016" y="1523104"/>
            <a:ext cx="993756" cy="89615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100" y="1523104"/>
            <a:ext cx="993756" cy="89615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184" y="1523104"/>
            <a:ext cx="993756" cy="89615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9268" y="1523103"/>
            <a:ext cx="993756" cy="89615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932" y="1523104"/>
            <a:ext cx="993756" cy="89615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15456" y="2697039"/>
            <a:ext cx="78296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were 12 boxes of juice.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After playtime the children were thirsty.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48" y="4574672"/>
            <a:ext cx="7372158" cy="1175457"/>
          </a:xfrm>
          <a:prstGeom prst="rect">
            <a:avLst/>
          </a:prstGeom>
        </p:spPr>
      </p:pic>
      <p:sp>
        <p:nvSpPr>
          <p:cNvPr id="27" name="Oval 26"/>
          <p:cNvSpPr/>
          <p:nvPr/>
        </p:nvSpPr>
        <p:spPr>
          <a:xfrm>
            <a:off x="946434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1529433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2112432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2695431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3278430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3861429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4444429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12832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5" grpId="0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1406871"/>
            <a:ext cx="5182049" cy="521862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4204" y="141757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691605" y="4014787"/>
            <a:ext cx="5298825" cy="258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312856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336474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370160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402694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284204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310339" y="194027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351727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374346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413195" y="1933501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279436" y="242723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308088" y="243728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331706" y="243728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5365392" y="243728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397926" y="243728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279436" y="294959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05571" y="294993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4346959" y="294959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5369578" y="294959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6408427" y="294315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286721" y="3474448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3312856" y="347478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4354244" y="347444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5376863" y="347444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6415712" y="3468009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9636594"/>
              </p:ext>
            </p:extLst>
          </p:nvPr>
        </p:nvGraphicFramePr>
        <p:xfrm>
          <a:off x="1760703" y="4950222"/>
          <a:ext cx="5134576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1822">
                  <a:extLst>
                    <a:ext uri="{9D8B030D-6E8A-4147-A177-3AD203B41FA5}">
                      <a16:colId xmlns:a16="http://schemas.microsoft.com/office/drawing/2014/main" val="292207331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76412928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1252832007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952061380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3686423306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3824829607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822899210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28111748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?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?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77866355"/>
                  </a:ext>
                </a:extLst>
              </a:tr>
            </a:tbl>
          </a:graphicData>
        </a:graphic>
      </p:graphicFrame>
      <p:sp>
        <p:nvSpPr>
          <p:cNvPr id="30" name="TextBox 29"/>
          <p:cNvSpPr txBox="1"/>
          <p:nvPr/>
        </p:nvSpPr>
        <p:spPr>
          <a:xfrm>
            <a:off x="2058710" y="4093230"/>
            <a:ext cx="4726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missing?</a:t>
            </a:r>
          </a:p>
        </p:txBody>
      </p:sp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9476356"/>
              </p:ext>
            </p:extLst>
          </p:nvPr>
        </p:nvGraphicFramePr>
        <p:xfrm>
          <a:off x="1760703" y="5807141"/>
          <a:ext cx="5134576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1822">
                  <a:extLst>
                    <a:ext uri="{9D8B030D-6E8A-4147-A177-3AD203B41FA5}">
                      <a16:colId xmlns:a16="http://schemas.microsoft.com/office/drawing/2014/main" val="292207331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76412928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1252832007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952061380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3686423306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3824829607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822899210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28111748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50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77866355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080494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4 and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77739176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5.1|7.9|14.2|5.3|11.3|2.7|3.5|2.2|2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3.6|5.6|1.6|1.4|1.4|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8|3.9|2|2.1|2.3|2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17.1|2|1.8|1.8|1.6|1.7|1.7|2|1.9|2.4|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7.4|3|2|2|1.9|1.8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5|3.8|2.1|15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10.6|4.9|4.6|7.6|1.1|1.5|0.8|1.4|0.8|1.3|0.8|1.4|0.8|1.4|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5.4|5.3|4.7|1.4|3.2|4.3|1.3|2|4.3|2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http://schemas.microsoft.com/office/infopath/2007/PartnerControls"/>
    <ds:schemaRef ds:uri="http://purl.org/dc/dcmitype/"/>
    <ds:schemaRef ds:uri="http://schemas.microsoft.com/office/2006/metadata/properties"/>
    <ds:schemaRef ds:uri="http://schemas.openxmlformats.org/package/2006/metadata/core-properties"/>
    <ds:schemaRef ds:uri="http://schemas.microsoft.com/office/2006/documentManagement/types"/>
    <ds:schemaRef ds:uri="cee99ee9-287b-4f9a-957c-ba5ae7375c9a"/>
    <ds:schemaRef ds:uri="http://purl.org/dc/elements/1.1/"/>
    <ds:schemaRef ds:uri="http://purl.org/dc/terms/"/>
    <ds:schemaRef ds:uri="522d4c35-b548-4432-90ae-af4376e1c4b4"/>
  </ds:schemaRefs>
</ds:datastoreItem>
</file>

<file path=customXml/itemProps2.xml><?xml version="1.0" encoding="utf-8"?>
<ds:datastoreItem xmlns:ds="http://schemas.openxmlformats.org/officeDocument/2006/customXml" ds:itemID="{BFCB27A4-27E7-4614-B818-2260B7A377AF}"/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6806</TotalTime>
  <Words>277</Words>
  <Application>Microsoft Office PowerPoint</Application>
  <PresentationFormat>On-screen Show (4:3)</PresentationFormat>
  <Paragraphs>72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6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questions 2 and 3 on the worksheet</vt:lpstr>
      <vt:lpstr>PowerPoint Presentation</vt:lpstr>
      <vt:lpstr>PowerPoint Presentation</vt:lpstr>
      <vt:lpstr>Have a go at questions 4 and 5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227</cp:revision>
  <dcterms:created xsi:type="dcterms:W3CDTF">2019-07-05T11:02:13Z</dcterms:created>
  <dcterms:modified xsi:type="dcterms:W3CDTF">2021-02-23T08:34:00Z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