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68" r:id="rId4"/>
    <p:sldId id="269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773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71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270155" y="4256136"/>
            <a:ext cx="3629101" cy="1345900"/>
            <a:chOff x="2901043" y="4953818"/>
            <a:chExt cx="3629101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CAA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2639" y="510366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generous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4033803" cy="1345900"/>
            <a:chOff x="2901043" y="4953818"/>
            <a:chExt cx="4033803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CAA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647341" y="51196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kind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78878" cy="1345900"/>
            <a:chOff x="2901043" y="4953818"/>
            <a:chExt cx="3878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CAA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caring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9172" y="5589691"/>
            <a:ext cx="84278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E97C05"/>
                  </a:solidFill>
                </a:ln>
                <a:solidFill>
                  <a:srgbClr val="E97C05"/>
                </a:solidFill>
                <a:latin typeface="Patrick Hand" panose="00000500000000000000" pitchFamily="2" charset="0"/>
              </a:rPr>
              <a:t>Can you think of a time when you showed any of these qualities?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FCBD78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CAA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helpful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</TotalTime>
  <Words>25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Coiny Regular</vt:lpstr>
      <vt:lpstr>Arial</vt:lpstr>
      <vt:lpstr>Patrick Hand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35</cp:revision>
  <dcterms:created xsi:type="dcterms:W3CDTF">2021-01-09T10:45:54Z</dcterms:created>
  <dcterms:modified xsi:type="dcterms:W3CDTF">2021-01-19T12:28:15Z</dcterms:modified>
</cp:coreProperties>
</file>