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512AC-005C-4234-97E8-22507C84C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10E1E-B1CA-4058-A28E-2D12DB12D6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8E16B-D0E4-465D-909E-5C981055E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FB541D-D65A-402A-B209-392907E3A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ABD42-D04D-4E42-A34F-A0F5FB9D7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9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18E2E-FAF3-4811-B5D5-AE2384195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0AC75-ADB4-4D72-81BB-EEFE620D5E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4BA13-5781-4A2D-9894-176922095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04873-F277-4D30-8E27-B938177F4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BAF6F6-0849-4074-B2DC-0D3D27869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03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C5B8B-6F23-45CE-B027-03B156970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5C4541-997F-4A72-A6CD-9A91A0B94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D9753-0231-4984-888E-058E3C417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71726-A285-4B93-B816-8C9B9068D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956DC4-5825-4970-AAA3-C29CB5D8F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618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E8246-4E7B-4AC5-A342-E564BFFE3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930A2-54CC-4809-ACFE-43702E1D19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3E3DA0-9030-4EE6-BC4F-95887C049A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E272E1-D8F8-4152-809F-924B85848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A8084-0319-4DEE-BC9E-292BC15CA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5CA640-3750-4AB0-BAA8-C08651BE7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11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423B1-3D2D-4A1F-8C72-395458776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1EE693-F632-4AF4-B4B6-45287C6226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D6C6F2-60A8-44E8-BDE6-7252993885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519101-84E4-4FAE-8861-A74426D0D9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E4B0B1-F2AE-4214-AFBD-9F9CE2D169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E00F36-6354-4CB7-9317-8932A114D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7B2CF5-C8B6-42A4-B75D-805EB81E7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660121-7463-4747-86A0-E719902B5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21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7BAB-C7B0-43DB-ADAD-EEE81C86C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0467A3-748C-4921-97CE-FB123F62E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1A44EC-C52E-4F32-BC91-9BE62CA2C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7EED05-659C-4FF8-ACF2-7DE770857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925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8CA2B4-EB1D-4B5C-939E-F58ED5F81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BBC001-1304-407F-B509-5FCC98F62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1691E0-C533-40FE-92B3-AA9CE54A3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351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1C09-008F-4F2F-8CC1-B043029EE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8FA00-A792-4E46-89CB-A51CF2D76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A60E07-3B0D-4A6F-BCA1-38A6ABFB7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FEB4D6-88BA-4629-A774-0ADCB3933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4A5416-CECD-4EF1-8D81-64DAEAAD8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33A663-07E2-48CF-95E3-29F6757A6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292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AE52-F736-4042-9755-C3EB4FCD4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6D11E7-89E1-4D99-AE7D-29EE4C4329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D116B5-95A1-4301-B0EE-A4D777322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70B7B3-5FC7-4957-994B-DA88E4C6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A8D32C-FB02-42E7-B31D-ABE1AA5D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12F718-8DAC-4F55-A708-AF2B37338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854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5B803-0467-4316-ADD5-0BF4E069F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EBF860-01D1-4FE2-AD8F-FFB44FDD3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8DBC3-9E68-4012-BAA9-C2F94279A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95C12D-E503-41A4-B34F-0117B3057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E1572-0F09-4DA7-BD9C-09FECD64B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592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C4DC6A-0009-4E47-A435-670681D037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31FFD-AE8A-4AA4-8949-39AF219358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E271F-8B06-4ACF-9D8B-4DB511C21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721E7-1BC8-4F7A-A691-475196E12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C5B2C-8981-4D3E-9E7C-DAE80DE05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662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E36105-BE9B-4CA0-9BDA-0A6EBEBC1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BE60FF-6A23-41C7-BC84-9C7E522A8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04CF7-5FC9-4F72-BD6E-E8DE16504F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E8CBC-69D5-4C16-94B7-183EFBC3916C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FF9D1-AB90-4886-9638-865C40C894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5EFA6-C129-44FA-BE2E-E0ADAA3608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8BDA8-D776-46AD-B53B-52CC449F9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Co2QDOvZvlHni6%2BDJMqP2o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D808701B-630C-4348-90F4-F4D9F867D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63" y="0"/>
            <a:ext cx="6950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421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KhvLs1qchpJs5TSxl6tRlU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88AFFB1F-511D-4A92-9A97-C297CB6CD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093" y="-767119"/>
            <a:ext cx="8597245" cy="837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490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NbE0LXxrVNIlrv5m3k0GeU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7AC125B9-B310-446F-BBF6-63D4D40BE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430" y="-697584"/>
            <a:ext cx="8224250" cy="801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614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G0I3Bp4mxlBrLlBEK0AUY0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11A6B0F0-1399-40CF-8FC4-887AB894B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935" y="-358219"/>
            <a:ext cx="7762758" cy="765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209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FLiLXG2mjRItQq6M5TNeJ0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55EA5FAF-6B8F-47CE-84F6-23AF43A34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29" y="-587105"/>
            <a:ext cx="8050491" cy="785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245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FhiCfNghjRNm6cY3Jox2u8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3D82091B-9332-482F-94A8-4FCE4FB18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311" y="-421523"/>
            <a:ext cx="8135332" cy="793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132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attachments.office.net/owa/Tom.Bell%40infinityacademies.co.uk/service.svc/s/GetAttachmentThumbnail?id=AAMkADJmNTZhMTU4LTI1MTEtNDRiNy1hMDIzLTEwNjIwOGQ0N2U2ZABGAAAAAADtkIjvJIcpQKxUjePB4LSfBwBk9ZbzBXvzQp3MivyEU%2FofAAAAAAEJAABk9ZbzBXvzQp3MivyEU%2FofAABlBsnIAAABEgAQAHMbtK7XfIZIvgi5yn5PIls%3D&amp;thumbnailType=2&amp;owa=outlook.office.com&amp;scriptVer=2020030902.18&amp;X-OWA-CANARY=iZT73xs6AkeiPTR82SqKqVB1eSPZy9cYhDwjuDyEf0PWIoBtdJz3mtnJoWbpxgByaQzveTkycRE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OTg2NGYzZGEtMThmZi00ZmQzLWExYzYtMjFlYTFhY2Q5YWFiIiwiaXNzcmluZyI6IldXIiwiYXBwY3R4Ijoie1wibXNleGNocHJvdFwiOlwib3dhXCIsXCJwcmltYXJ5c2lkXCI6XCJTLTEtNS0yMS0yMTA2NzQ1NDUzLTM1MjU0NjM5ODYtNDczNzkxNTAyLTQwODMyMzgwXCIsXCJwdWlkXCI6XCIxMTUzODAxMTE1OTQxOTI1NDA0XCIsXCJvaWRcIjpcIjNhMzA1ZGVkLTExYTYtNGM5ZS04NmZiLWZjMWQyNDBjYzQzNFwiLFwic2NvcGVcIjpcIk93YURvd25sb2FkXCJ9IiwibmJmIjoxNTg0NjAzNzYyLCJleHAiOjE1ODQ2MDQzNjIsImlzcyI6IjAwMDAwMDAyLTAwMDAtMGZmMS1jZTAwLTAwMDAwMDAwMDAwMEA5ODY0ZjNkYS0xOGZmLTRmZDMtYTFjNi0yMWVhMWFjZDlhYWIiLCJhdWQiOiIwMDAwMDAwMi0wMDAwLTBmZjEtY2UwMC0wMDAwMDAwMDAwMDAvYXR0YWNobWVudHMub2ZmaWNlLm5ldEA5ODY0ZjNkYS0xOGZmLTRmZDMtYTFjNi0yMWVhMWFjZDlhYWIifQ.eGXXOS-RDv0KD1g_WGe24NOR-Vd16WxXvX4au8v8P3xGt73pvEep30Yqu45Abo0N5GIIoddypqMZLVvD-xDL_r6nqHldqY8KpEG5RvJ6SZ-D244BiCzPx_zW1riiejc2ZeWIhlyRamEjXqdWxBICnNjtm1sgQn_SJIV8YKqFeqloxrST-9Gqas707muL5eN8DLzhsLxMNAAeRRRNCRMVnzT13Zx16Oj7e_hLzlMReVB3zvQqe7YXdvbtHhGo1yPn3LvcWDHIdFipCtlWh_MBfPqxozI5O4jEWAsAWiXDPG-omZLSV2AxN24A0FSlt8QU4gLrY5XpfdW89il2hlxCwg&amp;animation=true">
            <a:extLst>
              <a:ext uri="{FF2B5EF4-FFF2-40B4-BE49-F238E27FC236}">
                <a16:creationId xmlns:a16="http://schemas.microsoft.com/office/drawing/2014/main" id="{377F79B1-DBFF-4355-A8BE-B65DCAD22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86" y="-829041"/>
            <a:ext cx="8493550" cy="8329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511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Bell</dc:creator>
  <cp:lastModifiedBy>Sharon Tory</cp:lastModifiedBy>
  <cp:revision>1</cp:revision>
  <dcterms:created xsi:type="dcterms:W3CDTF">2020-03-19T07:43:19Z</dcterms:created>
  <dcterms:modified xsi:type="dcterms:W3CDTF">2020-03-19T08:25:20Z</dcterms:modified>
</cp:coreProperties>
</file>