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5" autoAdjust="0"/>
    <p:restoredTop sz="94681"/>
  </p:normalViewPr>
  <p:slideViewPr>
    <p:cSldViewPr snapToGrid="0" snapToObjects="1">
      <p:cViewPr varScale="1">
        <p:scale>
          <a:sx n="107" d="100"/>
          <a:sy n="107" d="100"/>
        </p:scale>
        <p:origin x="20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3_PP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70D6B5-3320-4E57-921D-9B510361465B}"/>
</file>

<file path=customXml/itemProps2.xml><?xml version="1.0" encoding="utf-8"?>
<ds:datastoreItem xmlns:ds="http://schemas.openxmlformats.org/officeDocument/2006/customXml" ds:itemID="{6DA45312-A699-4495-8C1E-028769F73E20}"/>
</file>

<file path=customXml/itemProps3.xml><?xml version="1.0" encoding="utf-8"?>
<ds:datastoreItem xmlns:ds="http://schemas.openxmlformats.org/officeDocument/2006/customXml" ds:itemID="{3ADA0C32-7F0C-4E93-A104-FCAD74B19435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19</cp:revision>
  <dcterms:created xsi:type="dcterms:W3CDTF">2019-07-05T11:02:13Z</dcterms:created>
  <dcterms:modified xsi:type="dcterms:W3CDTF">2020-09-21T10:43:28Z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