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30"/>
  </p:notesMasterIdLst>
  <p:sldIdLst>
    <p:sldId id="277" r:id="rId13"/>
    <p:sldId id="278" r:id="rId14"/>
    <p:sldId id="274" r:id="rId15"/>
    <p:sldId id="288" r:id="rId16"/>
    <p:sldId id="279" r:id="rId17"/>
    <p:sldId id="258" r:id="rId18"/>
    <p:sldId id="257" r:id="rId19"/>
    <p:sldId id="259" r:id="rId20"/>
    <p:sldId id="282" r:id="rId21"/>
    <p:sldId id="261" r:id="rId22"/>
    <p:sldId id="283" r:id="rId23"/>
    <p:sldId id="266" r:id="rId24"/>
    <p:sldId id="287" r:id="rId25"/>
    <p:sldId id="284" r:id="rId26"/>
    <p:sldId id="285" r:id="rId27"/>
    <p:sldId id="286" r:id="rId28"/>
    <p:sldId id="281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90693" autoAdjust="0"/>
  </p:normalViewPr>
  <p:slideViewPr>
    <p:cSldViewPr snapToGrid="0" snapToObjects="1">
      <p:cViewPr varScale="1">
        <p:scale>
          <a:sx n="119" d="100"/>
          <a:sy n="119" d="100"/>
        </p:scale>
        <p:origin x="66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notesMaster" Target="notesMasters/notesMaster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Patterns can be repeating objects</a:t>
            </a:r>
          </a:p>
          <a:p>
            <a:r>
              <a:rPr lang="en-GB" dirty="0"/>
              <a:t>Say the shapes </a:t>
            </a:r>
            <a:r>
              <a:rPr lang="en-GB" dirty="0" err="1"/>
              <a:t>outloud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85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910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jpeg"/><Relationship Id="rId5" Type="http://schemas.openxmlformats.org/officeDocument/2006/relationships/image" Target="../media/image18.pn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2C29DA-8A23-4CB3-A45E-489F54EC7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7696" y="2185308"/>
            <a:ext cx="649280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2-D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3-D shape?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Which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word would come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Up, down, up, down, up, down, up, down,  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9" name="Picture 8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0962" y="441540"/>
            <a:ext cx="877261" cy="769486"/>
          </a:xfrm>
          <a:prstGeom prst="rect">
            <a:avLst/>
          </a:prstGeom>
        </p:spPr>
      </p:pic>
      <p:sp>
        <p:nvSpPr>
          <p:cNvPr id="10" name="Isosceles Triangle 9"/>
          <p:cNvSpPr/>
          <p:nvPr/>
        </p:nvSpPr>
        <p:spPr>
          <a:xfrm>
            <a:off x="6410104" y="528862"/>
            <a:ext cx="585519" cy="594842"/>
          </a:xfrm>
          <a:prstGeom prst="triangle">
            <a:avLst>
              <a:gd name="adj" fmla="val 47669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013594">
            <a:off x="6822708" y="1471826"/>
            <a:ext cx="471054" cy="1208337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26440" y="1617636"/>
            <a:ext cx="1356947" cy="953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2-D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3-D shape?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Which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word would come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Up, down, up, down, up, down, up, down,  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67049" y="3646517"/>
            <a:ext cx="163931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up</a:t>
            </a:r>
          </a:p>
        </p:txBody>
      </p:sp>
      <p:sp>
        <p:nvSpPr>
          <p:cNvPr id="10" name="Oval 9"/>
          <p:cNvSpPr/>
          <p:nvPr/>
        </p:nvSpPr>
        <p:spPr>
          <a:xfrm>
            <a:off x="6228795" y="421849"/>
            <a:ext cx="914461" cy="876250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902360" y="1617636"/>
            <a:ext cx="1421238" cy="100763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0962" y="441540"/>
            <a:ext cx="877261" cy="769486"/>
          </a:xfrm>
          <a:prstGeom prst="rect">
            <a:avLst/>
          </a:prstGeom>
        </p:spPr>
      </p:pic>
      <p:sp>
        <p:nvSpPr>
          <p:cNvPr id="13" name="Isosceles Triangle 12"/>
          <p:cNvSpPr/>
          <p:nvPr/>
        </p:nvSpPr>
        <p:spPr>
          <a:xfrm>
            <a:off x="6410104" y="528862"/>
            <a:ext cx="585519" cy="594842"/>
          </a:xfrm>
          <a:prstGeom prst="triangle">
            <a:avLst>
              <a:gd name="adj" fmla="val 47669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4013594">
            <a:off x="6822708" y="1471826"/>
            <a:ext cx="471054" cy="1208337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26440" y="1617636"/>
            <a:ext cx="1356947" cy="9530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99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14928" y="105842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do you notice?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2600" y="4496143"/>
            <a:ext cx="563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Where have you seen patterns?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39" y="2727142"/>
            <a:ext cx="2098419" cy="17626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534" y="3008403"/>
            <a:ext cx="1428750" cy="1200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260" y="2727142"/>
            <a:ext cx="2098419" cy="17626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655" y="3008403"/>
            <a:ext cx="1428750" cy="1200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381" y="2654734"/>
            <a:ext cx="2098419" cy="19074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774" y="2959102"/>
            <a:ext cx="1428750" cy="1298752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950976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848769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746562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644355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542148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439941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337734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235524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564012" y="40443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are patterns?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992" y="4838199"/>
            <a:ext cx="1908711" cy="133609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259" y="4029942"/>
            <a:ext cx="2465175" cy="226830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671533" y="4226387"/>
            <a:ext cx="19674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this a pattern?</a:t>
            </a:r>
          </a:p>
        </p:txBody>
      </p:sp>
      <p:sp>
        <p:nvSpPr>
          <p:cNvPr id="24" name="Rounded Rectangular Callout 23"/>
          <p:cNvSpPr/>
          <p:nvPr/>
        </p:nvSpPr>
        <p:spPr>
          <a:xfrm>
            <a:off x="2538787" y="4186835"/>
            <a:ext cx="2209985" cy="1033213"/>
          </a:xfrm>
          <a:prstGeom prst="wedgeRoundRectCallout">
            <a:avLst>
              <a:gd name="adj1" fmla="val -56169"/>
              <a:gd name="adj2" fmla="val 63195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2" grpId="0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5396" y="1268343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7433" y="506146"/>
            <a:ext cx="7671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4" name="Isosceles Triangle 3"/>
          <p:cNvSpPr/>
          <p:nvPr/>
        </p:nvSpPr>
        <p:spPr>
          <a:xfrm>
            <a:off x="400984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1399253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2397522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395791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4394060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5392329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6390598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/>
          <p:cNvSpPr/>
          <p:nvPr/>
        </p:nvSpPr>
        <p:spPr>
          <a:xfrm>
            <a:off x="7388864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549909" y="2928442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33052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330087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327122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324156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433" y="4602009"/>
            <a:ext cx="1645380" cy="127905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671533" y="4226387"/>
            <a:ext cx="39885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know what comes next if I say the pattern.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2578929" y="4139464"/>
            <a:ext cx="3958349" cy="1471918"/>
          </a:xfrm>
          <a:prstGeom prst="wedgeRoundRectCallout">
            <a:avLst>
              <a:gd name="adj1" fmla="val -60920"/>
              <a:gd name="adj2" fmla="val 3550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  <p:bldP spid="13" grpId="1"/>
      <p:bldP spid="19" grpId="0" animBg="1"/>
      <p:bldP spid="20" grpId="0" animBg="1"/>
      <p:bldP spid="21" grpId="0" animBg="1"/>
      <p:bldP spid="22" grpId="0" animBg="1"/>
      <p:bldP spid="24" grpId="0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4" descr="Free Paper Cliparts, Download Free Clip Art, Free Clip Art o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08" y="158249"/>
            <a:ext cx="7451393" cy="553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Simple 7-color rainbow element on white Royalty Free Vecto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20" b="23221"/>
          <a:stretch/>
        </p:blipFill>
        <p:spPr bwMode="auto">
          <a:xfrm rot="21025000">
            <a:off x="1860836" y="2020160"/>
            <a:ext cx="3685773" cy="185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7"/>
          <p:cNvSpPr/>
          <p:nvPr/>
        </p:nvSpPr>
        <p:spPr>
          <a:xfrm rot="20933554">
            <a:off x="422703" y="1416024"/>
            <a:ext cx="741471" cy="4649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Isosceles Triangle 38"/>
          <p:cNvSpPr/>
          <p:nvPr/>
        </p:nvSpPr>
        <p:spPr>
          <a:xfrm rot="10133554">
            <a:off x="1446908" y="1228659"/>
            <a:ext cx="668875" cy="441918"/>
          </a:xfrm>
          <a:prstGeom prst="triangle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 rot="21118215">
            <a:off x="2411880" y="990209"/>
            <a:ext cx="741471" cy="4649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/>
          <p:cNvSpPr/>
          <p:nvPr/>
        </p:nvSpPr>
        <p:spPr>
          <a:xfrm rot="10428486">
            <a:off x="3468261" y="935812"/>
            <a:ext cx="668875" cy="441918"/>
          </a:xfrm>
          <a:prstGeom prst="triangle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0322" y="1559524"/>
            <a:ext cx="535932" cy="535932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6564198" y="473159"/>
            <a:ext cx="20134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think</a:t>
            </a:r>
          </a:p>
        </p:txBody>
      </p:sp>
      <p:sp>
        <p:nvSpPr>
          <p:cNvPr id="44" name="Rectangle 43"/>
          <p:cNvSpPr/>
          <p:nvPr/>
        </p:nvSpPr>
        <p:spPr>
          <a:xfrm rot="21284453">
            <a:off x="4508731" y="779293"/>
            <a:ext cx="741471" cy="4649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Isosceles Triangle 44"/>
          <p:cNvSpPr/>
          <p:nvPr/>
        </p:nvSpPr>
        <p:spPr>
          <a:xfrm rot="10469651">
            <a:off x="5582637" y="683783"/>
            <a:ext cx="668875" cy="441918"/>
          </a:xfrm>
          <a:prstGeom prst="triangle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 rot="20972610">
            <a:off x="1425022" y="4988066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 rot="20972610">
            <a:off x="2267077" y="4849346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 rot="20972610">
            <a:off x="1008712" y="5150698"/>
            <a:ext cx="288655" cy="292657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 rot="20972610">
            <a:off x="3524607" y="4753546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 rot="20972610">
            <a:off x="4370988" y="4566410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 rot="20972610">
            <a:off x="3133229" y="4899553"/>
            <a:ext cx="288655" cy="292657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 rot="20823140">
            <a:off x="5656472" y="4220396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 rot="20308787">
            <a:off x="6434378" y="3945621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 rot="20972610">
            <a:off x="5228785" y="4528580"/>
            <a:ext cx="288655" cy="292657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5400"/>
            <a:ext cx="1213209" cy="8900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910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3" grpId="0"/>
      <p:bldP spid="43" grpId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ree Paper Cliparts, Download Free Clip Art, Free Clip Art 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8447">
            <a:off x="209644" y="20560"/>
            <a:ext cx="7853637" cy="583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4740" y="5535389"/>
            <a:ext cx="510614" cy="5106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4842965" y="5531310"/>
            <a:ext cx="2722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2" descr="Stick Family Clipart Black And White | Clipart library - Free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206" y="1745967"/>
            <a:ext cx="3353412" cy="22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182374" y="4653913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764570" y="4653912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399206" y="4319852"/>
            <a:ext cx="793445" cy="793445"/>
          </a:xfrm>
          <a:prstGeom prst="rect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619530" y="728969"/>
            <a:ext cx="2154732" cy="862911"/>
            <a:chOff x="737325" y="1251144"/>
            <a:chExt cx="3016456" cy="1208007"/>
          </a:xfrm>
        </p:grpSpPr>
        <p:sp>
          <p:nvSpPr>
            <p:cNvPr id="13" name="Regular Pentagon 12"/>
            <p:cNvSpPr/>
            <p:nvPr/>
          </p:nvSpPr>
          <p:spPr>
            <a:xfrm rot="21079416">
              <a:off x="737325" y="1473582"/>
              <a:ext cx="1190338" cy="985569"/>
            </a:xfrm>
            <a:prstGeom prst="pentagon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Hexagon 13"/>
            <p:cNvSpPr/>
            <p:nvPr/>
          </p:nvSpPr>
          <p:spPr>
            <a:xfrm>
              <a:off x="2116938" y="1251144"/>
              <a:ext cx="824441" cy="985569"/>
            </a:xfrm>
            <a:prstGeom prst="hexagon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 rot="805608">
              <a:off x="3131537" y="1382169"/>
              <a:ext cx="622244" cy="622244"/>
            </a:xfrm>
            <a:prstGeom prst="rect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 rot="21116129">
            <a:off x="2919592" y="447850"/>
            <a:ext cx="2135678" cy="882683"/>
            <a:chOff x="3945918" y="1124571"/>
            <a:chExt cx="2989781" cy="1235687"/>
          </a:xfrm>
        </p:grpSpPr>
        <p:sp>
          <p:nvSpPr>
            <p:cNvPr id="17" name="Regular Pentagon 16"/>
            <p:cNvSpPr/>
            <p:nvPr/>
          </p:nvSpPr>
          <p:spPr>
            <a:xfrm rot="624326">
              <a:off x="3945918" y="1124571"/>
              <a:ext cx="1190338" cy="985569"/>
            </a:xfrm>
            <a:prstGeom prst="pentagon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Hexagon 17"/>
            <p:cNvSpPr/>
            <p:nvPr/>
          </p:nvSpPr>
          <p:spPr>
            <a:xfrm rot="1144910">
              <a:off x="5332496" y="1305567"/>
              <a:ext cx="824441" cy="985569"/>
            </a:xfrm>
            <a:prstGeom prst="hexagon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 rot="1950518">
              <a:off x="6313455" y="1738014"/>
              <a:ext cx="622244" cy="622244"/>
            </a:xfrm>
            <a:prstGeom prst="rect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Regular Pentagon 19"/>
          <p:cNvSpPr/>
          <p:nvPr/>
        </p:nvSpPr>
        <p:spPr>
          <a:xfrm rot="2267031">
            <a:off x="5177789" y="623185"/>
            <a:ext cx="850289" cy="704017"/>
          </a:xfrm>
          <a:prstGeom prst="pentagon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Hexagon 20"/>
          <p:cNvSpPr/>
          <p:nvPr/>
        </p:nvSpPr>
        <p:spPr>
          <a:xfrm rot="350138">
            <a:off x="6018400" y="829633"/>
            <a:ext cx="588920" cy="704017"/>
          </a:xfrm>
          <a:prstGeom prst="hexagon">
            <a:avLst/>
          </a:prstGeom>
          <a:solidFill>
            <a:schemeClr val="accent6">
              <a:lumMod val="60000"/>
              <a:lumOff val="4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 rot="2416361">
            <a:off x="6520856" y="1429743"/>
            <a:ext cx="444485" cy="444485"/>
          </a:xfrm>
          <a:prstGeom prst="rect">
            <a:avLst/>
          </a:prstGeom>
          <a:solidFill>
            <a:srgbClr val="00B0F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355168" y="4652056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3937364" y="4652055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572000" y="4317995"/>
            <a:ext cx="793445" cy="793445"/>
          </a:xfrm>
          <a:prstGeom prst="rect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5464460" y="4652056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 rot="20917858">
            <a:off x="6046656" y="4574565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 rot="20247088">
            <a:off x="6576882" y="4038432"/>
            <a:ext cx="793445" cy="793445"/>
          </a:xfrm>
          <a:prstGeom prst="rect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 rot="20976438">
            <a:off x="396539" y="628315"/>
            <a:ext cx="2572820" cy="1163697"/>
          </a:xfrm>
          <a:prstGeom prst="round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2871192" y="374942"/>
            <a:ext cx="2278497" cy="1163697"/>
          </a:xfrm>
          <a:prstGeom prst="round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 rot="1871921">
            <a:off x="4979605" y="658022"/>
            <a:ext cx="2278497" cy="1163697"/>
          </a:xfrm>
          <a:prstGeom prst="round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007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5" grpId="0" animBg="1"/>
      <p:bldP spid="26" grpId="0" animBg="1"/>
      <p:bldP spid="27" grpId="0" animBg="1"/>
      <p:bldP spid="28" grpId="0" animBg="1"/>
      <p:bldP spid="30" grpId="0" animBg="1"/>
      <p:bldP spid="31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1,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1549" y="3496859"/>
            <a:ext cx="737895" cy="7378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5581364" y="4298093"/>
            <a:ext cx="24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575443" y="474774"/>
            <a:ext cx="6522044" cy="1398641"/>
          </a:xfrm>
          <a:prstGeom prst="wedgeRoundRectCallout">
            <a:avLst>
              <a:gd name="adj1" fmla="val -55592"/>
              <a:gd name="adj2" fmla="val -53633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Will you draw me a pattern that goes: rectangle, square, triangle, then repeats please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469" y="695237"/>
            <a:ext cx="1319752" cy="9216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1276092" y="695237"/>
            <a:ext cx="59667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will the 11</a:t>
            </a:r>
            <a:r>
              <a:rPr lang="en-GB" sz="2800" baseline="30000" dirty="0">
                <a:latin typeface="Comic Sans MS" panose="030F0702030302020204" pitchFamily="66" charset="0"/>
              </a:rPr>
              <a:t>th</a:t>
            </a:r>
            <a:r>
              <a:rPr lang="en-GB" sz="2800" dirty="0">
                <a:latin typeface="Comic Sans MS" panose="030F0702030302020204" pitchFamily="66" charset="0"/>
              </a:rPr>
              <a:t> shape in the pattern be?</a:t>
            </a:r>
          </a:p>
        </p:txBody>
      </p:sp>
      <p:grpSp>
        <p:nvGrpSpPr>
          <p:cNvPr id="8" name="Group 7"/>
          <p:cNvGrpSpPr/>
          <p:nvPr/>
        </p:nvGrpSpPr>
        <p:grpSpPr>
          <a:xfrm rot="20011521">
            <a:off x="135291" y="3514361"/>
            <a:ext cx="7905791" cy="423163"/>
            <a:chOff x="188693" y="4339724"/>
            <a:chExt cx="7905791" cy="423163"/>
          </a:xfrm>
        </p:grpSpPr>
        <p:sp>
          <p:nvSpPr>
            <p:cNvPr id="9" name="Rectangle 8"/>
            <p:cNvSpPr/>
            <p:nvPr/>
          </p:nvSpPr>
          <p:spPr>
            <a:xfrm>
              <a:off x="188693" y="4349695"/>
              <a:ext cx="741205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92784" y="4342183"/>
              <a:ext cx="402956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1" name="Right Triangle 10"/>
            <p:cNvSpPr/>
            <p:nvPr/>
          </p:nvSpPr>
          <p:spPr>
            <a:xfrm>
              <a:off x="1857986" y="4349695"/>
              <a:ext cx="458731" cy="397903"/>
            </a:xfrm>
            <a:prstGeom prst="rtTriangle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573251" y="4359931"/>
              <a:ext cx="741205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577342" y="4352419"/>
              <a:ext cx="402956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4" name="Right Triangle 13"/>
            <p:cNvSpPr/>
            <p:nvPr/>
          </p:nvSpPr>
          <p:spPr>
            <a:xfrm>
              <a:off x="4242544" y="4359931"/>
              <a:ext cx="458731" cy="397903"/>
            </a:xfrm>
            <a:prstGeom prst="rtTriangle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969441" y="4347236"/>
              <a:ext cx="741205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973532" y="4339724"/>
              <a:ext cx="402956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7" name="Right Triangle 16"/>
            <p:cNvSpPr/>
            <p:nvPr/>
          </p:nvSpPr>
          <p:spPr>
            <a:xfrm>
              <a:off x="6638734" y="4347236"/>
              <a:ext cx="458731" cy="397903"/>
            </a:xfrm>
            <a:prstGeom prst="rtTriangle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353279" y="4347168"/>
              <a:ext cx="741205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3704898" y="2017007"/>
            <a:ext cx="16562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 square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796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4" grpId="0" animBg="1"/>
      <p:bldP spid="6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735" y="4607239"/>
            <a:ext cx="802242" cy="8022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88352" y="4793991"/>
            <a:ext cx="2159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00516" y="1100906"/>
            <a:ext cx="563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has been knocked out of place?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7160" y="508150"/>
            <a:ext cx="7650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objects are repeating?</a:t>
            </a:r>
          </a:p>
        </p:txBody>
      </p:sp>
      <p:sp>
        <p:nvSpPr>
          <p:cNvPr id="25" name="Oval 24"/>
          <p:cNvSpPr/>
          <p:nvPr/>
        </p:nvSpPr>
        <p:spPr>
          <a:xfrm>
            <a:off x="316862" y="1842492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6" name="Oval 25"/>
          <p:cNvSpPr/>
          <p:nvPr/>
        </p:nvSpPr>
        <p:spPr>
          <a:xfrm>
            <a:off x="5655728" y="3322453"/>
            <a:ext cx="54000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7" name="Oval 26"/>
          <p:cNvSpPr/>
          <p:nvPr/>
        </p:nvSpPr>
        <p:spPr>
          <a:xfrm>
            <a:off x="731179" y="2193797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8" name="Oval 27"/>
          <p:cNvSpPr/>
          <p:nvPr/>
        </p:nvSpPr>
        <p:spPr>
          <a:xfrm>
            <a:off x="6118131" y="3662052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9" name="Oval 28"/>
          <p:cNvSpPr/>
          <p:nvPr/>
        </p:nvSpPr>
        <p:spPr>
          <a:xfrm>
            <a:off x="859799" y="3747165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0" name="Oval 29"/>
          <p:cNvSpPr/>
          <p:nvPr/>
        </p:nvSpPr>
        <p:spPr>
          <a:xfrm>
            <a:off x="3632082" y="2430064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1" name="Oval 30"/>
          <p:cNvSpPr/>
          <p:nvPr/>
        </p:nvSpPr>
        <p:spPr>
          <a:xfrm>
            <a:off x="1358399" y="3962402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4" name="Oval 43"/>
          <p:cNvSpPr/>
          <p:nvPr/>
        </p:nvSpPr>
        <p:spPr>
          <a:xfrm>
            <a:off x="2369372" y="3564743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5" name="Oval 44"/>
          <p:cNvSpPr/>
          <p:nvPr/>
        </p:nvSpPr>
        <p:spPr>
          <a:xfrm>
            <a:off x="5173092" y="3024743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6" name="Oval 45"/>
          <p:cNvSpPr/>
          <p:nvPr/>
        </p:nvSpPr>
        <p:spPr>
          <a:xfrm>
            <a:off x="1912498" y="3899565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7" name="Oval 46"/>
          <p:cNvSpPr/>
          <p:nvPr/>
        </p:nvSpPr>
        <p:spPr>
          <a:xfrm>
            <a:off x="4633092" y="2853370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8" name="Oval 47"/>
          <p:cNvSpPr/>
          <p:nvPr/>
        </p:nvSpPr>
        <p:spPr>
          <a:xfrm>
            <a:off x="582627" y="3289965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9" name="Oval 48"/>
          <p:cNvSpPr/>
          <p:nvPr/>
        </p:nvSpPr>
        <p:spPr>
          <a:xfrm>
            <a:off x="3183267" y="2789870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0" name="Oval 49"/>
          <p:cNvSpPr/>
          <p:nvPr/>
        </p:nvSpPr>
        <p:spPr>
          <a:xfrm>
            <a:off x="710806" y="2738247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1" name="Oval 50"/>
          <p:cNvSpPr/>
          <p:nvPr/>
        </p:nvSpPr>
        <p:spPr>
          <a:xfrm>
            <a:off x="2816344" y="3209630"/>
            <a:ext cx="54000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2" name="Oval 51"/>
          <p:cNvSpPr/>
          <p:nvPr/>
        </p:nvSpPr>
        <p:spPr>
          <a:xfrm>
            <a:off x="4172082" y="2583370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3" name="Oval 52"/>
          <p:cNvSpPr/>
          <p:nvPr/>
        </p:nvSpPr>
        <p:spPr>
          <a:xfrm>
            <a:off x="6658131" y="3899565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4" name="Oval 53"/>
          <p:cNvSpPr/>
          <p:nvPr/>
        </p:nvSpPr>
        <p:spPr>
          <a:xfrm>
            <a:off x="7561977" y="3410030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5" name="Oval 54"/>
          <p:cNvSpPr/>
          <p:nvPr/>
        </p:nvSpPr>
        <p:spPr>
          <a:xfrm>
            <a:off x="7198131" y="3829965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6" name="Oval 55"/>
          <p:cNvSpPr/>
          <p:nvPr/>
        </p:nvSpPr>
        <p:spPr>
          <a:xfrm>
            <a:off x="7649448" y="2870030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8" name="TextBox 7"/>
          <p:cNvSpPr txBox="1"/>
          <p:nvPr/>
        </p:nvSpPr>
        <p:spPr>
          <a:xfrm>
            <a:off x="2925829" y="3178383"/>
            <a:ext cx="430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781130" y="3290117"/>
            <a:ext cx="430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8" name="Oval 57"/>
          <p:cNvSpPr/>
          <p:nvPr/>
        </p:nvSpPr>
        <p:spPr>
          <a:xfrm>
            <a:off x="4043321" y="4926451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9" name="Oval 58"/>
          <p:cNvSpPr/>
          <p:nvPr/>
        </p:nvSpPr>
        <p:spPr>
          <a:xfrm>
            <a:off x="4043321" y="4284843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298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0.13333 -0.2497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-1250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0.17674 -0.13981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37" y="-6991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5" grpId="1" animBg="1"/>
      <p:bldP spid="26" grpId="1" animBg="1"/>
      <p:bldP spid="27" grpId="1" animBg="1"/>
      <p:bldP spid="29" grpId="1" animBg="1"/>
      <p:bldP spid="30" grpId="1" animBg="1"/>
      <p:bldP spid="31" grpId="1" animBg="1"/>
      <p:bldP spid="44" grpId="1" animBg="1"/>
      <p:bldP spid="45" grpId="1" animBg="1"/>
      <p:bldP spid="46" grpId="1" animBg="1"/>
      <p:bldP spid="47" grpId="1" animBg="1"/>
      <p:bldP spid="48" grpId="1" animBg="1"/>
      <p:bldP spid="50" grpId="1" animBg="1"/>
      <p:bldP spid="51" grpId="1" animBg="1"/>
      <p:bldP spid="52" grpId="1" animBg="1"/>
      <p:bldP spid="58" grpId="1" animBg="1"/>
      <p:bldP spid="5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4, 5 and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90985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5823" y="2365688"/>
            <a:ext cx="1346326" cy="13463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2548368" y="3796641"/>
            <a:ext cx="30770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Oval 3"/>
          <p:cNvSpPr/>
          <p:nvPr/>
        </p:nvSpPr>
        <p:spPr>
          <a:xfrm>
            <a:off x="1565329" y="1247109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3213631" y="806192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54703" y="983638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044339" y="1944532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103750" y="3014591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5935851" y="3914839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677906" y="5056838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608838" y="5152580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936185" y="5101699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/>
          <p:cNvSpPr/>
          <p:nvPr/>
        </p:nvSpPr>
        <p:spPr>
          <a:xfrm>
            <a:off x="1387098" y="4180609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95946" y="3292899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171603" y="2218421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8" y="133197"/>
            <a:ext cx="1334620" cy="16099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0285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565329" y="1247109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3213631" y="806192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54703" y="983638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044339" y="1944532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103750" y="3014591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5935851" y="3914839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677906" y="5056838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608838" y="5152580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936185" y="5101699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/>
          <p:cNvSpPr/>
          <p:nvPr/>
        </p:nvSpPr>
        <p:spPr>
          <a:xfrm>
            <a:off x="1204445" y="4063372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95946" y="3292899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171603" y="2218421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8" y="133197"/>
            <a:ext cx="1334620" cy="1609923"/>
          </a:xfrm>
          <a:prstGeom prst="rect">
            <a:avLst/>
          </a:prstGeom>
        </p:spPr>
      </p:pic>
      <p:sp>
        <p:nvSpPr>
          <p:cNvPr id="18" name="Cross 17"/>
          <p:cNvSpPr/>
          <p:nvPr/>
        </p:nvSpPr>
        <p:spPr>
          <a:xfrm>
            <a:off x="2611961" y="707866"/>
            <a:ext cx="580571" cy="579452"/>
          </a:xfrm>
          <a:prstGeom prst="plus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ross 19"/>
          <p:cNvSpPr/>
          <p:nvPr/>
        </p:nvSpPr>
        <p:spPr>
          <a:xfrm>
            <a:off x="6715933" y="3810421"/>
            <a:ext cx="580571" cy="579452"/>
          </a:xfrm>
          <a:prstGeom prst="plus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ross 20"/>
          <p:cNvSpPr/>
          <p:nvPr/>
        </p:nvSpPr>
        <p:spPr>
          <a:xfrm>
            <a:off x="1222280" y="4910840"/>
            <a:ext cx="580571" cy="579452"/>
          </a:xfrm>
          <a:prstGeom prst="plus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ross 21"/>
          <p:cNvSpPr/>
          <p:nvPr/>
        </p:nvSpPr>
        <p:spPr>
          <a:xfrm>
            <a:off x="5308417" y="8106882"/>
            <a:ext cx="580571" cy="579452"/>
          </a:xfrm>
          <a:prstGeom prst="pl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561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2" grpId="0" animBg="1"/>
      <p:bldP spid="18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968285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022170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129940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183825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335758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14399" y="230369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076055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171" y="2793276"/>
            <a:ext cx="657630" cy="6576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2039229" y="3502866"/>
            <a:ext cx="4047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14400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968285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022170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076055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129940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6183825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184729" y="336144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184728" y="230756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gular Pentagon 20"/>
          <p:cNvSpPr/>
          <p:nvPr/>
        </p:nvSpPr>
        <p:spPr>
          <a:xfrm>
            <a:off x="1069384" y="1422506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-Shape 21"/>
          <p:cNvSpPr/>
          <p:nvPr/>
        </p:nvSpPr>
        <p:spPr>
          <a:xfrm rot="18758950">
            <a:off x="2181778" y="1401220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gular Pentagon 22"/>
          <p:cNvSpPr/>
          <p:nvPr/>
        </p:nvSpPr>
        <p:spPr>
          <a:xfrm>
            <a:off x="3213292" y="1422507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-Shape 23"/>
          <p:cNvSpPr/>
          <p:nvPr/>
        </p:nvSpPr>
        <p:spPr>
          <a:xfrm rot="18758950">
            <a:off x="4325686" y="1401221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gular Pentagon 24"/>
          <p:cNvSpPr/>
          <p:nvPr/>
        </p:nvSpPr>
        <p:spPr>
          <a:xfrm>
            <a:off x="5265426" y="1422507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-Shape 25"/>
          <p:cNvSpPr/>
          <p:nvPr/>
        </p:nvSpPr>
        <p:spPr>
          <a:xfrm rot="18758950">
            <a:off x="6377820" y="1401221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gular Pentagon 26"/>
          <p:cNvSpPr/>
          <p:nvPr/>
        </p:nvSpPr>
        <p:spPr>
          <a:xfrm>
            <a:off x="6319047" y="2482190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L-Shape 27"/>
          <p:cNvSpPr/>
          <p:nvPr/>
        </p:nvSpPr>
        <p:spPr>
          <a:xfrm rot="18758950">
            <a:off x="6385028" y="3529677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gular Pentagon 28"/>
          <p:cNvSpPr/>
          <p:nvPr/>
        </p:nvSpPr>
        <p:spPr>
          <a:xfrm>
            <a:off x="6363766" y="4585168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L-Shape 30"/>
          <p:cNvSpPr/>
          <p:nvPr/>
        </p:nvSpPr>
        <p:spPr>
          <a:xfrm rot="18758950">
            <a:off x="1122433" y="4537935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gular Pentagon 31"/>
          <p:cNvSpPr/>
          <p:nvPr/>
        </p:nvSpPr>
        <p:spPr>
          <a:xfrm>
            <a:off x="2153947" y="4559222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-Shape 32"/>
          <p:cNvSpPr/>
          <p:nvPr/>
        </p:nvSpPr>
        <p:spPr>
          <a:xfrm rot="18758950">
            <a:off x="3266341" y="4537936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gular Pentagon 33"/>
          <p:cNvSpPr/>
          <p:nvPr/>
        </p:nvSpPr>
        <p:spPr>
          <a:xfrm>
            <a:off x="4206081" y="4559222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L-Shape 34"/>
          <p:cNvSpPr/>
          <p:nvPr/>
        </p:nvSpPr>
        <p:spPr>
          <a:xfrm rot="18758950">
            <a:off x="5318475" y="4537936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gular Pentagon 37"/>
          <p:cNvSpPr/>
          <p:nvPr/>
        </p:nvSpPr>
        <p:spPr>
          <a:xfrm>
            <a:off x="1060626" y="3576910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L-Shape 38"/>
          <p:cNvSpPr/>
          <p:nvPr/>
        </p:nvSpPr>
        <p:spPr>
          <a:xfrm rot="18758950">
            <a:off x="1133222" y="2455104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6326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1" grpId="2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8" grpId="0" animBg="1"/>
      <p:bldP spid="38" grpId="1" animBg="1"/>
      <p:bldP spid="39" grpId="0" animBg="1"/>
      <p:bldP spid="3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</a:t>
            </a:r>
            <a:br>
              <a:rPr lang="en-GB" dirty="0"/>
            </a:br>
            <a:r>
              <a:rPr lang="en-GB" dirty="0"/>
              <a:t>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180317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8|1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0.8|0.7|0.7|0.6|0.7|0.5|0.8|2|6|0.8|1.1|0.6|0.8|0.8|19.9|20.6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9|3|4|1.5|1.8|4.9|1.8|1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2.7|1.9|1|2.7|9|0.6|6|1.6|1.7|5.4|1.4|0.9|1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4.3|0.7|4.6|1.2|19.1|2.2|1.3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16.1|4.2|25.9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4.1|2.9|5.6|1|1.1|1|4.2|3.8|0.9|2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5|20|9.2|0.6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6.9|0.8|1|4.1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F0E787-B26D-4D1B-B6BC-02C782B4E6ED}">
  <ds:schemaRefs>
    <ds:schemaRef ds:uri="http://purl.org/dc/dcmitype/"/>
    <ds:schemaRef ds:uri="http://purl.org/dc/terms/"/>
    <ds:schemaRef ds:uri="522d4c35-b548-4432-90ae-af4376e1c4b4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11224</TotalTime>
  <Words>241</Words>
  <Application>Microsoft Office PowerPoint</Application>
  <PresentationFormat>On-screen Show (4:3)</PresentationFormat>
  <Paragraphs>49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1, 2 and 3 on the worksheet</vt:lpstr>
      <vt:lpstr>PowerPoint Presentation</vt:lpstr>
      <vt:lpstr>PowerPoint Presentation</vt:lpstr>
      <vt:lpstr>Have a go at questions 4, 5 and 6 on the worksheet</vt:lpstr>
      <vt:lpstr>PowerPoint Presentation</vt:lpstr>
      <vt:lpstr>PowerPoint Presentation</vt:lpstr>
      <vt:lpstr>PowerPoint Presentation</vt:lpstr>
      <vt:lpstr>Have a go at question  7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102</cp:revision>
  <dcterms:created xsi:type="dcterms:W3CDTF">2019-07-05T11:02:13Z</dcterms:created>
  <dcterms:modified xsi:type="dcterms:W3CDTF">2021-02-04T13:47:56Z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